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olors1.xml" ContentType="application/vnd.ms-office.chartcolorstyle+xml"/>
  <Override PartName="/ppt/charts/colors2.xml" ContentType="application/vnd.ms-office.chartcolorstyle+xml"/>
  <Override PartName="/ppt/charts/colors3.xml" ContentType="application/vnd.ms-office.chartcolorstyle+xml"/>
  <Override PartName="/ppt/charts/style1.xml" ContentType="application/vnd.ms-office.chartstyle+xml"/>
  <Override PartName="/ppt/charts/style2.xml" ContentType="application/vnd.ms-office.chartstyle+xml"/>
  <Override PartName="/ppt/charts/style3.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324" r:id="rId3"/>
    <p:sldId id="281" r:id="rId4"/>
    <p:sldId id="277" r:id="rId6"/>
    <p:sldId id="279" r:id="rId7"/>
    <p:sldId id="280" r:id="rId8"/>
    <p:sldId id="304" r:id="rId9"/>
    <p:sldId id="283" r:id="rId10"/>
    <p:sldId id="284" r:id="rId11"/>
    <p:sldId id="285" r:id="rId12"/>
    <p:sldId id="305" r:id="rId13"/>
    <p:sldId id="292" r:id="rId14"/>
    <p:sldId id="288" r:id="rId15"/>
    <p:sldId id="294" r:id="rId16"/>
    <p:sldId id="338" r:id="rId17"/>
    <p:sldId id="323" r:id="rId18"/>
  </p:sldIdLst>
  <p:sldSz cx="12188825" cy="6858000"/>
  <p:notesSz cx="6858000" cy="9144000"/>
  <p:defaultText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C005"/>
    <a:srgbClr val="EF930F"/>
    <a:srgbClr val="E8E8E8"/>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24"/>
  </p:normalViewPr>
  <p:slideViewPr>
    <p:cSldViewPr>
      <p:cViewPr varScale="1">
        <p:scale>
          <a:sx n="67" d="100"/>
          <a:sy n="67" d="100"/>
        </p:scale>
        <p:origin x="460" y="52"/>
      </p:cViewPr>
      <p:guideLst>
        <p:guide orient="horz" pos="2160"/>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Workbook3.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1">
                <a:lumMod val="95000"/>
              </a:schemeClr>
            </a:solidFill>
            <a:ln w="19050">
              <a:noFill/>
            </a:ln>
          </c:spPr>
          <c:explosion val="0"/>
          <c:dPt>
            <c:idx val="0"/>
            <c:bubble3D val="0"/>
            <c:spPr>
              <a:solidFill>
                <a:schemeClr val="accent2"/>
              </a:solidFill>
              <a:ln w="19050">
                <a:noFill/>
              </a:ln>
              <a:effectLst/>
            </c:spPr>
          </c:dPt>
          <c:dPt>
            <c:idx val="1"/>
            <c:bubble3D val="0"/>
            <c:spPr>
              <a:solidFill>
                <a:schemeClr val="bg1">
                  <a:lumMod val="95000"/>
                </a:schemeClr>
              </a:solidFill>
              <a:ln w="19050">
                <a:noFill/>
              </a:ln>
              <a:effectLst/>
            </c:spPr>
          </c:dPt>
          <c:dLbls>
            <c:delete val="1"/>
          </c:dLbls>
          <c:cat>
            <c:strRef>
              <c:f>Sheet1!$A$2:$A$3</c:f>
              <c:strCache>
                <c:ptCount val="2"/>
                <c:pt idx="0">
                  <c:v>1st Qtr</c:v>
                </c:pt>
                <c:pt idx="1">
                  <c:v>2nd Qtr</c:v>
                </c:pt>
              </c:strCache>
            </c:strRef>
          </c:cat>
          <c:val>
            <c:numRef>
              <c:f>Sheet1!$B$2:$B$3</c:f>
              <c:numCache>
                <c:formatCode>General</c:formatCode>
                <c:ptCount val="2"/>
                <c:pt idx="0">
                  <c:v>7</c:v>
                </c:pt>
                <c:pt idx="1">
                  <c:v>3</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en-US"/>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1">
                <a:lumMod val="95000"/>
              </a:schemeClr>
            </a:solidFill>
            <a:ln w="19050">
              <a:noFill/>
            </a:ln>
          </c:spPr>
          <c:explosion val="0"/>
          <c:dPt>
            <c:idx val="0"/>
            <c:bubble3D val="0"/>
            <c:spPr>
              <a:solidFill>
                <a:schemeClr val="accent3"/>
              </a:solidFill>
              <a:ln w="19050">
                <a:noFill/>
              </a:ln>
              <a:effectLst/>
            </c:spPr>
          </c:dPt>
          <c:dPt>
            <c:idx val="1"/>
            <c:bubble3D val="0"/>
            <c:spPr>
              <a:solidFill>
                <a:schemeClr val="bg1">
                  <a:lumMod val="95000"/>
                </a:schemeClr>
              </a:solidFill>
              <a:ln w="19050">
                <a:noFill/>
              </a:ln>
              <a:effectLst/>
            </c:spPr>
          </c:dPt>
          <c:dLbls>
            <c:delete val="1"/>
          </c:dLbls>
          <c:cat>
            <c:strRef>
              <c:f>Sheet1!$A$2:$A$3</c:f>
              <c:strCache>
                <c:ptCount val="2"/>
                <c:pt idx="0">
                  <c:v>1st Qtr</c:v>
                </c:pt>
                <c:pt idx="1">
                  <c:v>2nd Qtr</c:v>
                </c:pt>
              </c:strCache>
            </c:strRef>
          </c:cat>
          <c:val>
            <c:numRef>
              <c:f>Sheet1!$B$2:$B$3</c:f>
              <c:numCache>
                <c:formatCode>General</c:formatCode>
                <c:ptCount val="2"/>
                <c:pt idx="0">
                  <c:v>6</c:v>
                </c:pt>
                <c:pt idx="1">
                  <c:v>4</c:v>
                </c:pt>
              </c:numCache>
            </c:numRef>
          </c:val>
        </c:ser>
        <c:dLbls>
          <c:showLegendKey val="0"/>
          <c:showVal val="0"/>
          <c:showCatName val="0"/>
          <c:showSerName val="0"/>
          <c:showPercent val="0"/>
          <c:showBubbleSize val="0"/>
          <c:showLeaderLines val="1"/>
        </c:dLbls>
        <c:firstSliceAng val="126"/>
        <c:holeSize val="75"/>
      </c:doughnutChart>
      <c:spPr>
        <a:noFill/>
        <a:ln>
          <a:noFill/>
        </a:ln>
        <a:effectLst/>
      </c:spPr>
    </c:plotArea>
    <c:plotVisOnly val="1"/>
    <c:dispBlanksAs val="gap"/>
    <c:showDLblsOverMax val="0"/>
  </c:chart>
  <c:spPr>
    <a:noFill/>
    <a:ln>
      <a:noFill/>
    </a:ln>
    <a:effectLst/>
  </c:spPr>
  <c:txPr>
    <a:bodyPr/>
    <a:lstStyle/>
    <a:p>
      <a:pPr>
        <a:defRPr lang="en-US"/>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1">
                <a:lumMod val="95000"/>
              </a:schemeClr>
            </a:solidFill>
            <a:ln w="19050">
              <a:noFill/>
            </a:ln>
          </c:spPr>
          <c:explosion val="0"/>
          <c:dPt>
            <c:idx val="0"/>
            <c:bubble3D val="0"/>
            <c:spPr>
              <a:solidFill>
                <a:schemeClr val="accent4"/>
              </a:solidFill>
              <a:ln w="19050">
                <a:noFill/>
              </a:ln>
              <a:effectLst/>
            </c:spPr>
          </c:dPt>
          <c:dPt>
            <c:idx val="1"/>
            <c:bubble3D val="0"/>
            <c:spPr>
              <a:solidFill>
                <a:schemeClr val="bg1">
                  <a:lumMod val="95000"/>
                </a:schemeClr>
              </a:solidFill>
              <a:ln w="19050">
                <a:noFill/>
              </a:ln>
              <a:effectLst/>
            </c:spPr>
          </c:dPt>
          <c:dLbls>
            <c:delete val="1"/>
          </c:dLbls>
          <c:cat>
            <c:strRef>
              <c:f>Sheet1!$A$2:$A$3</c:f>
              <c:strCache>
                <c:ptCount val="2"/>
                <c:pt idx="0">
                  <c:v>1st Qtr</c:v>
                </c:pt>
                <c:pt idx="1">
                  <c:v>2nd Qtr</c:v>
                </c:pt>
              </c:strCache>
            </c:strRef>
          </c:cat>
          <c:val>
            <c:numRef>
              <c:f>Sheet1!$B$2:$B$3</c:f>
              <c:numCache>
                <c:formatCode>General</c:formatCode>
                <c:ptCount val="2"/>
                <c:pt idx="0">
                  <c:v>8.5</c:v>
                </c:pt>
                <c:pt idx="1">
                  <c:v>3</c:v>
                </c:pt>
              </c:numCache>
            </c:numRef>
          </c:val>
        </c:ser>
        <c:dLbls>
          <c:showLegendKey val="0"/>
          <c:showVal val="0"/>
          <c:showCatName val="0"/>
          <c:showSerName val="0"/>
          <c:showPercent val="0"/>
          <c:showBubbleSize val="0"/>
          <c:showLeaderLines val="1"/>
        </c:dLbls>
        <c:firstSliceAng val="40"/>
        <c:holeSize val="75"/>
      </c:doughnutChart>
      <c:spPr>
        <a:noFill/>
        <a:ln>
          <a:noFill/>
        </a:ln>
        <a:effectLst/>
      </c:spPr>
    </c:plotArea>
    <c:plotVisOnly val="1"/>
    <c:dispBlanksAs val="gap"/>
    <c:showDLblsOverMax val="0"/>
  </c:chart>
  <c:spPr>
    <a:noFill/>
    <a:ln>
      <a:noFill/>
    </a:ln>
    <a:effectLst/>
  </c:spPr>
  <c:txPr>
    <a:bodyPr/>
    <a:lstStyle/>
    <a:p>
      <a:pPr>
        <a:defRPr lang="en-US"/>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png>
</file>

<file path=ppt/media/image10.wdp>
</file>

<file path=ppt/media/image11.jpeg>
</file>

<file path=ppt/media/image2.wdp>
</file>

<file path=ppt/media/image3.jpeg>
</file>

<file path=ppt/media/image4.jpeg>
</file>

<file path=ppt/media/image5.jpeg>
</file>

<file path=ppt/media/image6.jpeg>
</file>

<file path=ppt/media/image7.png>
</file>

<file path=ppt/media/image8.wd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1219200" rtl="0" eaLnBrk="1" latinLnBrk="0" hangingPunct="1">
      <a:defRPr sz="1600" kern="1200">
        <a:solidFill>
          <a:schemeClr val="tx1"/>
        </a:solidFill>
        <a:latin typeface="+mn-lt"/>
        <a:ea typeface="+mn-ea"/>
        <a:cs typeface="+mn-cs"/>
      </a:defRPr>
    </a:lvl1pPr>
    <a:lvl2pPr marL="609600" algn="l" defTabSz="1219200" rtl="0" eaLnBrk="1" latinLnBrk="0" hangingPunct="1">
      <a:defRPr sz="1600" kern="1200">
        <a:solidFill>
          <a:schemeClr val="tx1"/>
        </a:solidFill>
        <a:latin typeface="+mn-lt"/>
        <a:ea typeface="+mn-ea"/>
        <a:cs typeface="+mn-cs"/>
      </a:defRPr>
    </a:lvl2pPr>
    <a:lvl3pPr marL="1219200" algn="l" defTabSz="1219200" rtl="0" eaLnBrk="1" latinLnBrk="0" hangingPunct="1">
      <a:defRPr sz="1600" kern="1200">
        <a:solidFill>
          <a:schemeClr val="tx1"/>
        </a:solidFill>
        <a:latin typeface="+mn-lt"/>
        <a:ea typeface="+mn-ea"/>
        <a:cs typeface="+mn-cs"/>
      </a:defRPr>
    </a:lvl3pPr>
    <a:lvl4pPr marL="1828165" algn="l" defTabSz="1219200" rtl="0" eaLnBrk="1" latinLnBrk="0" hangingPunct="1">
      <a:defRPr sz="1600" kern="1200">
        <a:solidFill>
          <a:schemeClr val="tx1"/>
        </a:solidFill>
        <a:latin typeface="+mn-lt"/>
        <a:ea typeface="+mn-ea"/>
        <a:cs typeface="+mn-cs"/>
      </a:defRPr>
    </a:lvl4pPr>
    <a:lvl5pPr marL="2437765" algn="l" defTabSz="1219200" rtl="0" eaLnBrk="1" latinLnBrk="0" hangingPunct="1">
      <a:defRPr sz="1600" kern="1200">
        <a:solidFill>
          <a:schemeClr val="tx1"/>
        </a:solidFill>
        <a:latin typeface="+mn-lt"/>
        <a:ea typeface="+mn-ea"/>
        <a:cs typeface="+mn-cs"/>
      </a:defRPr>
    </a:lvl5pPr>
    <a:lvl6pPr marL="3047365" algn="l" defTabSz="1219200" rtl="0" eaLnBrk="1" latinLnBrk="0" hangingPunct="1">
      <a:defRPr sz="1600" kern="1200">
        <a:solidFill>
          <a:schemeClr val="tx1"/>
        </a:solidFill>
        <a:latin typeface="+mn-lt"/>
        <a:ea typeface="+mn-ea"/>
        <a:cs typeface="+mn-cs"/>
      </a:defRPr>
    </a:lvl6pPr>
    <a:lvl7pPr marL="3656965" algn="l" defTabSz="1219200" rtl="0" eaLnBrk="1" latinLnBrk="0" hangingPunct="1">
      <a:defRPr sz="1600" kern="1200">
        <a:solidFill>
          <a:schemeClr val="tx1"/>
        </a:solidFill>
        <a:latin typeface="+mn-lt"/>
        <a:ea typeface="+mn-ea"/>
        <a:cs typeface="+mn-cs"/>
      </a:defRPr>
    </a:lvl7pPr>
    <a:lvl8pPr marL="4266565" algn="l" defTabSz="1219200" rtl="0" eaLnBrk="1" latinLnBrk="0" hangingPunct="1">
      <a:defRPr sz="1600" kern="1200">
        <a:solidFill>
          <a:schemeClr val="tx1"/>
        </a:solidFill>
        <a:latin typeface="+mn-lt"/>
        <a:ea typeface="+mn-ea"/>
        <a:cs typeface="+mn-cs"/>
      </a:defRPr>
    </a:lvl8pPr>
    <a:lvl9pPr marL="4876165" algn="l" defTabSz="121920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https://pixabay.com/en/workplace-team-business-meeting-1245776/</a:t>
            </a:r>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0" y="3886200"/>
            <a:ext cx="12188825"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a:solidFill>
                <a:prstClr val="white"/>
              </a:solidFill>
            </a:endParaRPr>
          </a:p>
        </p:txBody>
      </p:sp>
      <p:sp>
        <p:nvSpPr>
          <p:cNvPr id="2" name="Title 1"/>
          <p:cNvSpPr>
            <a:spLocks noGrp="1"/>
          </p:cNvSpPr>
          <p:nvPr>
            <p:ph type="ctrTitle"/>
          </p:nvPr>
        </p:nvSpPr>
        <p:spPr>
          <a:xfrm>
            <a:off x="914162" y="3887117"/>
            <a:ext cx="10360501"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a:t>Click to edit Master title style</a:t>
            </a:r>
            <a:endParaRPr lang="en-US"/>
          </a:p>
        </p:txBody>
      </p:sp>
      <p:sp>
        <p:nvSpPr>
          <p:cNvPr id="3" name="Subtitle 2"/>
          <p:cNvSpPr>
            <a:spLocks noGrp="1"/>
          </p:cNvSpPr>
          <p:nvPr>
            <p:ph type="subTitle" idx="1"/>
          </p:nvPr>
        </p:nvSpPr>
        <p:spPr>
          <a:xfrm>
            <a:off x="1828324" y="4399020"/>
            <a:ext cx="8532178"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553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9578D6DB-6798-42D2-B9AD-FC6F1C72FC30}"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endParaRPr lang="en-US"/>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25404F2-BE9A-4460-8815-8F645183555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endParaRPr lang="en-US"/>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600" indent="0">
              <a:buNone/>
              <a:defRPr sz="3700"/>
            </a:lvl2pPr>
            <a:lvl3pPr marL="1219200" indent="0">
              <a:buNone/>
              <a:defRPr sz="3200"/>
            </a:lvl3pPr>
            <a:lvl4pPr marL="1828165" indent="0">
              <a:buNone/>
              <a:defRPr sz="2700"/>
            </a:lvl4pPr>
            <a:lvl5pPr marL="2437765" indent="0">
              <a:buNone/>
              <a:defRPr sz="2700"/>
            </a:lvl5pPr>
            <a:lvl6pPr marL="3047365" indent="0">
              <a:buNone/>
              <a:defRPr sz="2700"/>
            </a:lvl6pPr>
            <a:lvl7pPr marL="3656965" indent="0">
              <a:buNone/>
              <a:defRPr sz="2700"/>
            </a:lvl7pPr>
            <a:lvl8pPr marL="4266565" indent="0">
              <a:buNone/>
              <a:defRPr sz="2700"/>
            </a:lvl8pPr>
            <a:lvl9pPr marL="4876165" indent="0">
              <a:buNone/>
              <a:defRPr sz="2700"/>
            </a:lvl9pPr>
          </a:lstStyle>
          <a:p>
            <a:endParaRPr lang="en-US"/>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25404F2-BE9A-4460-8815-8F645183555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17834" y="2870633"/>
            <a:ext cx="5930678" cy="711081"/>
          </a:xfrm>
        </p:spPr>
        <p:txBody>
          <a:bodyPr>
            <a:normAutofit/>
          </a:bodyPr>
          <a:lstStyle>
            <a:lvl1pPr algn="ctr">
              <a:defRPr sz="3600" b="0">
                <a:solidFill>
                  <a:schemeClr val="bg1"/>
                </a:solidFill>
                <a:effectLst>
                  <a:outerShdw blurRad="38100" dist="38100" dir="2700000" algn="tl">
                    <a:srgbClr val="000000">
                      <a:alpha val="43137"/>
                    </a:srgbClr>
                  </a:outerShdw>
                </a:effectLst>
                <a:latin typeface="+mj-lt"/>
                <a:ea typeface="Open Sans" pitchFamily="34" charset="0"/>
                <a:cs typeface="Open Sans" pitchFamily="34" charset="0"/>
              </a:defRPr>
            </a:lvl1pPr>
          </a:lstStyle>
          <a:p>
            <a:r>
              <a:rPr lang="en-US"/>
              <a:t>SlideModel.com</a:t>
            </a:r>
            <a:endParaRPr lang="en-US"/>
          </a:p>
        </p:txBody>
      </p:sp>
      <p:sp>
        <p:nvSpPr>
          <p:cNvPr id="3" name="Date Placeholder 2"/>
          <p:cNvSpPr>
            <a:spLocks noGrp="1"/>
          </p:cNvSpPr>
          <p:nvPr>
            <p:ph type="dt" sz="half" idx="10"/>
          </p:nvPr>
        </p:nvSpPr>
        <p:spPr/>
        <p:txBody>
          <a:bodyPr/>
          <a:lstStyle/>
          <a:p>
            <a:fld id="{425404F2-BE9A-4460-8815-8F645183555F}"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ubtitle">
    <p:spTree>
      <p:nvGrpSpPr>
        <p:cNvPr id="1" name=""/>
        <p:cNvGrpSpPr/>
        <p:nvPr/>
      </p:nvGrpSpPr>
      <p:grpSpPr>
        <a:xfrm>
          <a:off x="0" y="0"/>
          <a:ext cx="0" cy="0"/>
          <a:chOff x="0" y="0"/>
          <a:chExt cx="0" cy="0"/>
        </a:xfrm>
      </p:grpSpPr>
      <p:sp>
        <p:nvSpPr>
          <p:cNvPr id="8" name="Text Placeholder 3"/>
          <p:cNvSpPr>
            <a:spLocks noGrp="1"/>
          </p:cNvSpPr>
          <p:nvPr>
            <p:ph type="body" sz="half" idx="2" hasCustomPrompt="1"/>
          </p:nvPr>
        </p:nvSpPr>
        <p:spPr>
          <a:xfrm>
            <a:off x="507868" y="1178427"/>
            <a:ext cx="11154912" cy="231007"/>
          </a:xfrm>
          <a:prstGeom prst="rect">
            <a:avLst/>
          </a:prstGeom>
        </p:spPr>
        <p:txBody>
          <a:bodyPr wrap="none" lIns="0" tIns="0" rIns="0" bIns="0" anchor="ctr">
            <a:noAutofit/>
          </a:bodyPr>
          <a:lstStyle>
            <a:lvl1pPr marL="0" indent="0" algn="ctr">
              <a:buNone/>
              <a:defRPr sz="1400" b="0" baseline="0">
                <a:solidFill>
                  <a:schemeClr val="bg1">
                    <a:lumMod val="75000"/>
                  </a:schemeClr>
                </a:solidFill>
                <a:latin typeface="Roboto Light" panose="02000000000000000000" pitchFamily="2" charset="0"/>
                <a:ea typeface="Roboto Light" panose="02000000000000000000" pitchFamily="2" charset="0"/>
              </a:defRPr>
            </a:lvl1pPr>
            <a:lvl2pPr marL="609600" indent="0">
              <a:buNone/>
              <a:defRPr sz="1600"/>
            </a:lvl2pPr>
            <a:lvl3pPr marL="1219200" indent="0">
              <a:buNone/>
              <a:defRPr sz="1335"/>
            </a:lvl3pPr>
            <a:lvl4pPr marL="1828165" indent="0">
              <a:buNone/>
              <a:defRPr sz="1200"/>
            </a:lvl4pPr>
            <a:lvl5pPr marL="2437765" indent="0">
              <a:buNone/>
              <a:defRPr sz="1200"/>
            </a:lvl5pPr>
            <a:lvl6pPr marL="3047365" indent="0">
              <a:buNone/>
              <a:defRPr sz="1200"/>
            </a:lvl6pPr>
            <a:lvl7pPr marL="3656965" indent="0">
              <a:buNone/>
              <a:defRPr sz="1200"/>
            </a:lvl7pPr>
            <a:lvl8pPr marL="4265930" indent="0">
              <a:buNone/>
              <a:defRPr sz="1200"/>
            </a:lvl8pPr>
            <a:lvl9pPr marL="4875530" indent="0">
              <a:buNone/>
              <a:defRPr sz="1200"/>
            </a:lvl9pPr>
          </a:lstStyle>
          <a:p>
            <a:pPr lvl="0"/>
            <a:r>
              <a:rPr lang="en-US" dirty="0" smtClean="0"/>
              <a:t>CLICK TO EDITE SUBTITLE</a:t>
            </a:r>
            <a:endParaRPr lang="en-US" dirty="0" smtClean="0"/>
          </a:p>
        </p:txBody>
      </p:sp>
      <p:sp>
        <p:nvSpPr>
          <p:cNvPr id="9" name="Title 2"/>
          <p:cNvSpPr>
            <a:spLocks noGrp="1"/>
          </p:cNvSpPr>
          <p:nvPr>
            <p:ph type="title"/>
          </p:nvPr>
        </p:nvSpPr>
        <p:spPr>
          <a:xfrm>
            <a:off x="507868" y="455084"/>
            <a:ext cx="11154912" cy="660511"/>
          </a:xfrm>
          <a:prstGeom prst="rect">
            <a:avLst/>
          </a:prstGeom>
        </p:spPr>
        <p:txBody>
          <a:bodyPr lIns="0" tIns="0" rIns="0" bIns="0" anchor="ctr"/>
          <a:lstStyle>
            <a:lvl1pPr algn="ctr">
              <a:defRPr sz="4265">
                <a:solidFill>
                  <a:schemeClr val="bg1">
                    <a:lumMod val="50000"/>
                  </a:schemeClr>
                </a:solidFill>
              </a:defRPr>
            </a:lvl1pPr>
          </a:lstStyle>
          <a:p>
            <a:r>
              <a:rPr lang="en-US" dirty="0" smtClean="0"/>
              <a:t>Click to edit Master title style</a:t>
            </a:r>
            <a:endParaRPr lang="en-US" dirty="0"/>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2130426"/>
            <a:ext cx="10360501" cy="1470025"/>
          </a:xfrm>
        </p:spPr>
        <p:txBody>
          <a:bodyPr/>
          <a:lstStyle/>
          <a:p>
            <a:r>
              <a:rPr lang="en-US"/>
              <a:t>Click to edit Master title style</a:t>
            </a:r>
            <a:endParaRPr lang="en-US"/>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5300" b="1" cap="all"/>
            </a:lvl1pPr>
          </a:lstStyle>
          <a:p>
            <a:r>
              <a:rPr lang="en-US"/>
              <a:t>Click to edit Master title style</a:t>
            </a:r>
            <a:endParaRPr lang="en-US"/>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700">
                <a:solidFill>
                  <a:schemeClr val="tx1">
                    <a:tint val="75000"/>
                  </a:schemeClr>
                </a:solidFill>
              </a:defRPr>
            </a:lvl1pPr>
            <a:lvl2pPr marL="609600" indent="0">
              <a:buNone/>
              <a:defRPr sz="2400">
                <a:solidFill>
                  <a:schemeClr val="tx1">
                    <a:tint val="75000"/>
                  </a:schemeClr>
                </a:solidFill>
              </a:defRPr>
            </a:lvl2pPr>
            <a:lvl3pPr marL="1219200" indent="0">
              <a:buNone/>
              <a:defRPr sz="2100">
                <a:solidFill>
                  <a:schemeClr val="tx1">
                    <a:tint val="75000"/>
                  </a:schemeClr>
                </a:solidFill>
              </a:defRPr>
            </a:lvl3pPr>
            <a:lvl4pPr marL="1828165" indent="0">
              <a:buNone/>
              <a:defRPr sz="1900">
                <a:solidFill>
                  <a:schemeClr val="tx1">
                    <a:tint val="75000"/>
                  </a:schemeClr>
                </a:solidFill>
              </a:defRPr>
            </a:lvl4pPr>
            <a:lvl5pPr marL="2437765" indent="0">
              <a:buNone/>
              <a:defRPr sz="1900">
                <a:solidFill>
                  <a:schemeClr val="tx1">
                    <a:tint val="75000"/>
                  </a:schemeClr>
                </a:solidFill>
              </a:defRPr>
            </a:lvl5pPr>
            <a:lvl6pPr marL="3047365" indent="0">
              <a:buNone/>
              <a:defRPr sz="1900">
                <a:solidFill>
                  <a:schemeClr val="tx1">
                    <a:tint val="75000"/>
                  </a:schemeClr>
                </a:solidFill>
              </a:defRPr>
            </a:lvl6pPr>
            <a:lvl7pPr marL="3656965" indent="0">
              <a:buNone/>
              <a:defRPr sz="1900">
                <a:solidFill>
                  <a:schemeClr val="tx1">
                    <a:tint val="75000"/>
                  </a:schemeClr>
                </a:solidFill>
              </a:defRPr>
            </a:lvl7pPr>
            <a:lvl8pPr marL="4266565" indent="0">
              <a:buNone/>
              <a:defRPr sz="1900">
                <a:solidFill>
                  <a:schemeClr val="tx1">
                    <a:tint val="75000"/>
                  </a:schemeClr>
                </a:solidFill>
              </a:defRPr>
            </a:lvl8pPr>
            <a:lvl9pPr marL="4876165" indent="0">
              <a:buNone/>
              <a:defRPr sz="19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425404F2-BE9A-4460-8815-8F645183555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Click to edit Master text styles</a:t>
            </a:r>
            <a:endParaRPr lang="en-US"/>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Click to edit Master text styles</a:t>
            </a:r>
            <a:endParaRPr lang="en-US"/>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425404F2-BE9A-4460-8815-8F645183555F}"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endParaRPr lang="en-US"/>
          </a:p>
        </p:txBody>
      </p:sp>
      <p:sp>
        <p:nvSpPr>
          <p:cNvPr id="3" name="Date Placeholder 2"/>
          <p:cNvSpPr>
            <a:spLocks noGrp="1"/>
          </p:cNvSpPr>
          <p:nvPr>
            <p:ph type="dt" sz="half" idx="10"/>
          </p:nvPr>
        </p:nvSpPr>
        <p:spPr/>
        <p:txBody>
          <a:bodyPr/>
          <a:lstStyle/>
          <a:p>
            <a:fld id="{425404F2-BE9A-4460-8815-8F645183555F}"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cxnSp>
        <p:nvCxnSpPr>
          <p:cNvPr id="6" name="Straight Connector 5"/>
          <p:cNvCxnSpPr/>
          <p:nvPr userDrawn="1"/>
        </p:nvCxnSpPr>
        <p:spPr>
          <a:xfrm>
            <a:off x="609441" y="6448926"/>
            <a:ext cx="10969943" cy="0"/>
          </a:xfrm>
          <a:prstGeom prst="line">
            <a:avLst/>
          </a:prstGeom>
          <a:ln>
            <a:solidFill>
              <a:schemeClr val="bg1">
                <a:lumMod val="85000"/>
                <a:alpha val="50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5917949" y="6272463"/>
            <a:ext cx="352926" cy="35292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p:cNvSpPr>
            <a:spLocks noGrp="1"/>
          </p:cNvSpPr>
          <p:nvPr>
            <p:ph type="title"/>
          </p:nvPr>
        </p:nvSpPr>
        <p:spPr/>
        <p:txBody>
          <a:bodyPr>
            <a:noAutofit/>
          </a:bodyPr>
          <a:lstStyle>
            <a:lvl1pPr>
              <a:defRPr sz="3600"/>
            </a:lvl1pPr>
          </a:lstStyle>
          <a:p>
            <a:r>
              <a:rPr lang="en-US"/>
              <a:t>Click to edit Master title style</a:t>
            </a:r>
            <a:endParaRPr lang="en-US"/>
          </a:p>
        </p:txBody>
      </p:sp>
      <p:sp>
        <p:nvSpPr>
          <p:cNvPr id="5" name="Slide Number Placeholder 4"/>
          <p:cNvSpPr>
            <a:spLocks noGrp="1"/>
          </p:cNvSpPr>
          <p:nvPr>
            <p:ph type="sldNum" sz="quarter" idx="12"/>
          </p:nvPr>
        </p:nvSpPr>
        <p:spPr>
          <a:xfrm>
            <a:off x="5836202" y="6244057"/>
            <a:ext cx="516420" cy="385017"/>
          </a:xfrm>
        </p:spPr>
        <p:txBody>
          <a:bodyPr/>
          <a:lstStyle>
            <a:lvl1pPr algn="ctr">
              <a:defRPr sz="1400">
                <a:solidFill>
                  <a:schemeClr val="bg1"/>
                </a:solidFill>
              </a:defRPr>
            </a:lvl1pPr>
          </a:lstStyle>
          <a:p>
            <a:fld id="{96E69268-9C8B-4EBF-A9EE-DC5DC2D48DC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endParaRPr lang="en-US"/>
          </a:p>
        </p:txBody>
      </p:sp>
      <p:sp>
        <p:nvSpPr>
          <p:cNvPr id="3" name="Date Placeholder 2"/>
          <p:cNvSpPr>
            <a:spLocks noGrp="1"/>
          </p:cNvSpPr>
          <p:nvPr>
            <p:ph type="dt" sz="half" idx="10"/>
          </p:nvPr>
        </p:nvSpPr>
        <p:spPr/>
        <p:txBody>
          <a:bodyPr/>
          <a:lstStyle/>
          <a:p>
            <a:fld id="{425404F2-BE9A-4460-8815-8F645183555F}"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9"/>
            <a:ext cx="10969943" cy="711081"/>
          </a:xfrm>
          <a:prstGeom prst="rect">
            <a:avLst/>
          </a:prstGeom>
        </p:spPr>
        <p:txBody>
          <a:bodyPr vert="horz" lIns="121899" tIns="60949" rIns="121899" bIns="60949"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609441" y="1138425"/>
            <a:ext cx="10969943" cy="4987739"/>
          </a:xfrm>
          <a:prstGeom prst="rect">
            <a:avLst/>
          </a:prstGeom>
        </p:spPr>
        <p:txBody>
          <a:bodyPr vert="horz" lIns="121899" tIns="60949" rIns="121899" bIns="60949"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609441" y="6356351"/>
            <a:ext cx="2844059"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mc:AlternateContent xmlns:mc="http://schemas.openxmlformats.org/markup-compatibility/2006">
    <mc:Choice xmlns:p14="http://schemas.microsoft.com/office/powerpoint/2010/main" Requires="p14">
      <p:transition p14:dur="500" advTm="300000"/>
    </mc:Choice>
    <mc:Fallback>
      <p:transition advTm="300000"/>
    </mc:Fallback>
  </mc:AlternateContent>
  <p:txStyles>
    <p:titleStyle>
      <a:lvl1pPr algn="l" defTabSz="1219200" rtl="0" eaLnBrk="1" latinLnBrk="0" hangingPunct="1">
        <a:spcBef>
          <a:spcPct val="0"/>
        </a:spcBef>
        <a:buNone/>
        <a:defRPr sz="3600" kern="1200">
          <a:solidFill>
            <a:schemeClr val="tx1"/>
          </a:solidFill>
          <a:latin typeface="+mj-lt"/>
          <a:ea typeface="+mj-ea"/>
          <a:cs typeface="+mj-cs"/>
        </a:defRPr>
      </a:lvl1pPr>
    </p:titleStyle>
    <p:bodyStyle>
      <a:lvl1pPr marL="457200" indent="-457200" algn="l" defTabSz="1219200" rtl="0" eaLnBrk="1" latinLnBrk="0" hangingPunct="1">
        <a:spcBef>
          <a:spcPct val="20000"/>
        </a:spcBef>
        <a:buFont typeface="Arial" panose="020B0604020202020204" pitchFamily="34" charset="0"/>
        <a:buChar char="•"/>
        <a:defRPr sz="3600" kern="1200">
          <a:solidFill>
            <a:schemeClr val="tx1"/>
          </a:solidFill>
          <a:latin typeface="+mj-lt"/>
          <a:ea typeface="+mn-ea"/>
          <a:cs typeface="+mn-cs"/>
        </a:defRPr>
      </a:lvl1pPr>
      <a:lvl2pPr marL="990600" indent="-381000" algn="l" defTabSz="1219200" rtl="0" eaLnBrk="1" latinLnBrk="0" hangingPunct="1">
        <a:spcBef>
          <a:spcPct val="20000"/>
        </a:spcBef>
        <a:buFont typeface="Arial" panose="020B0604020202020204" pitchFamily="34" charset="0"/>
        <a:buChar char="–"/>
        <a:defRPr sz="3200" kern="1200">
          <a:solidFill>
            <a:schemeClr val="tx1"/>
          </a:solidFill>
          <a:latin typeface="+mj-lt"/>
          <a:ea typeface="+mn-ea"/>
          <a:cs typeface="+mn-cs"/>
        </a:defRPr>
      </a:lvl2pPr>
      <a:lvl3pPr marL="1524000" indent="-304800" algn="l" defTabSz="1219200" rtl="0" eaLnBrk="1" latinLnBrk="0" hangingPunct="1">
        <a:spcBef>
          <a:spcPct val="20000"/>
        </a:spcBef>
        <a:buFont typeface="Arial" panose="020B0604020202020204" pitchFamily="34" charset="0"/>
        <a:buChar char="•"/>
        <a:defRPr sz="2400" kern="1200">
          <a:solidFill>
            <a:schemeClr val="tx1"/>
          </a:solidFill>
          <a:latin typeface="+mj-lt"/>
          <a:ea typeface="+mn-ea"/>
          <a:cs typeface="+mn-cs"/>
        </a:defRPr>
      </a:lvl3pPr>
      <a:lvl4pPr marL="21329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4pPr>
      <a:lvl5pPr marL="2742565" indent="-304800" algn="l" defTabSz="1219200"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5pPr>
      <a:lvl6pPr marL="33521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17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13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0965"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microsoft.com/office/2007/relationships/hdphoto" Target="../media/image8.wdp"/><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8.xml"/><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microsoft.com/office/2007/relationships/hdphoto" Target="../media/image10.wdp"/><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0.xml"/><Relationship Id="rId2" Type="http://schemas.microsoft.com/office/2007/relationships/hdphoto" Target="../media/image2.wdp"/><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0.xml"/><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856480" y="2622550"/>
            <a:ext cx="5184140" cy="783590"/>
          </a:xfrm>
          <a:prstGeom prst="rect">
            <a:avLst/>
          </a:prstGeom>
          <a:noFill/>
        </p:spPr>
        <p:txBody>
          <a:bodyPr wrap="square" rtlCol="0">
            <a:spAutoFit/>
          </a:bodyPr>
          <a:p>
            <a:r>
              <a:rPr lang="en-US" sz="4500">
                <a:gradFill>
                  <a:gsLst>
                    <a:gs pos="0">
                      <a:srgbClr val="FBFB11"/>
                    </a:gs>
                    <a:gs pos="100000">
                      <a:srgbClr val="838309"/>
                    </a:gs>
                  </a:gsLst>
                  <a:lin scaled="0"/>
                </a:gradFill>
              </a:rPr>
              <a:t>WELCOME</a:t>
            </a:r>
            <a:endParaRPr lang="en-US" sz="4500">
              <a:gradFill>
                <a:gsLst>
                  <a:gs pos="0">
                    <a:srgbClr val="FBFB11"/>
                  </a:gs>
                  <a:gs pos="100000">
                    <a:srgbClr val="838309"/>
                  </a:gs>
                </a:gsLst>
                <a:lin scaled="0"/>
              </a:gradFill>
            </a:endParaRPr>
          </a:p>
        </p:txBody>
      </p:sp>
    </p:spTree>
  </p:cSld>
  <p:clrMapOvr>
    <a:masterClrMapping/>
  </p:clrMapOvr>
  <mc:AlternateContent xmlns:mc="http://schemas.openxmlformats.org/markup-compatibility/2006">
    <mc:Choice xmlns:p14="http://schemas.microsoft.com/office/powerpoint/2010/main" Requires="p14">
      <p:transition p14:dur="500" advTm="300000">
        <p:dissolve/>
      </p:transition>
    </mc:Choice>
    <mc:Fallback>
      <p:transition advTm="300000">
        <p:dissolv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p:cNvSpPr/>
          <p:nvPr/>
        </p:nvSpPr>
        <p:spPr>
          <a:xfrm rot="5400000">
            <a:off x="5826666" y="-2803866"/>
            <a:ext cx="716873" cy="105292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0" name="Rectangle 139"/>
          <p:cNvSpPr/>
          <p:nvPr/>
        </p:nvSpPr>
        <p:spPr>
          <a:xfrm rot="5400000">
            <a:off x="5448873" y="-1712495"/>
            <a:ext cx="716873" cy="97736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1" name="Rectangle 140"/>
          <p:cNvSpPr/>
          <p:nvPr/>
        </p:nvSpPr>
        <p:spPr>
          <a:xfrm rot="5400000">
            <a:off x="5025436" y="-575485"/>
            <a:ext cx="716873" cy="89267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2" name="Rectangle 141"/>
          <p:cNvSpPr/>
          <p:nvPr/>
        </p:nvSpPr>
        <p:spPr>
          <a:xfrm rot="5400000">
            <a:off x="4602003" y="561522"/>
            <a:ext cx="716873" cy="80798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4" name="Text Placeholder 3"/>
          <p:cNvSpPr>
            <a:spLocks noGrp="1"/>
          </p:cNvSpPr>
          <p:nvPr>
            <p:ph type="body" sz="half" idx="2"/>
          </p:nvPr>
        </p:nvSpPr>
        <p:spPr/>
        <p:txBody>
          <a:bodyPr/>
          <a:lstStyle/>
          <a:p>
            <a:endParaRPr lang="en-US" dirty="0"/>
          </a:p>
        </p:txBody>
      </p:sp>
      <p:sp>
        <p:nvSpPr>
          <p:cNvPr id="3" name="Title 2"/>
          <p:cNvSpPr>
            <a:spLocks noGrp="1"/>
          </p:cNvSpPr>
          <p:nvPr>
            <p:ph type="title"/>
          </p:nvPr>
        </p:nvSpPr>
        <p:spPr/>
        <p:txBody>
          <a:bodyPr/>
          <a:lstStyle/>
          <a:p>
            <a:r>
              <a:rPr lang="en-US" dirty="0" smtClean="0"/>
              <a:t>App Features</a:t>
            </a:r>
            <a:endParaRPr lang="en-US" dirty="0"/>
          </a:p>
        </p:txBody>
      </p:sp>
      <p:grpSp>
        <p:nvGrpSpPr>
          <p:cNvPr id="174" name="Group 173"/>
          <p:cNvGrpSpPr/>
          <p:nvPr/>
        </p:nvGrpSpPr>
        <p:grpSpPr>
          <a:xfrm>
            <a:off x="838520" y="1499103"/>
            <a:ext cx="2337211" cy="4702331"/>
            <a:chOff x="4876800" y="1261161"/>
            <a:chExt cx="1753365" cy="3527667"/>
          </a:xfrm>
        </p:grpSpPr>
        <p:sp>
          <p:nvSpPr>
            <p:cNvPr id="175" name="Freeform 174"/>
            <p:cNvSpPr/>
            <p:nvPr/>
          </p:nvSpPr>
          <p:spPr bwMode="auto">
            <a:xfrm>
              <a:off x="4876800" y="1261161"/>
              <a:ext cx="1753365" cy="3527667"/>
            </a:xfrm>
            <a:custGeom>
              <a:avLst/>
              <a:gdLst>
                <a:gd name="connsiteX0" fmla="*/ 1693176 w 1753365"/>
                <a:gd name="connsiteY0" fmla="*/ 465820 h 3527667"/>
                <a:gd name="connsiteX1" fmla="*/ 61499 w 1753365"/>
                <a:gd name="connsiteY1" fmla="*/ 468437 h 3527667"/>
                <a:gd name="connsiteX2" fmla="*/ 61499 w 1753365"/>
                <a:gd name="connsiteY2" fmla="*/ 3145591 h 3527667"/>
                <a:gd name="connsiteX3" fmla="*/ 1693176 w 1753365"/>
                <a:gd name="connsiteY3" fmla="*/ 3145591 h 3527667"/>
                <a:gd name="connsiteX4" fmla="*/ 261140 w 1753365"/>
                <a:gd name="connsiteY4" fmla="*/ 0 h 3527667"/>
                <a:gd name="connsiteX5" fmla="*/ 1492226 w 1753365"/>
                <a:gd name="connsiteY5" fmla="*/ 0 h 3527667"/>
                <a:gd name="connsiteX6" fmla="*/ 1753365 w 1753365"/>
                <a:gd name="connsiteY6" fmla="*/ 250870 h 3527667"/>
                <a:gd name="connsiteX7" fmla="*/ 1753365 w 1753365"/>
                <a:gd name="connsiteY7" fmla="*/ 3276797 h 3527667"/>
                <a:gd name="connsiteX8" fmla="*/ 1492226 w 1753365"/>
                <a:gd name="connsiteY8" fmla="*/ 3527667 h 3527667"/>
                <a:gd name="connsiteX9" fmla="*/ 261140 w 1753365"/>
                <a:gd name="connsiteY9" fmla="*/ 3527667 h 3527667"/>
                <a:gd name="connsiteX10" fmla="*/ 0 w 1753365"/>
                <a:gd name="connsiteY10" fmla="*/ 3276797 h 3527667"/>
                <a:gd name="connsiteX11" fmla="*/ 0 w 1753365"/>
                <a:gd name="connsiteY11" fmla="*/ 250870 h 3527667"/>
                <a:gd name="connsiteX12" fmla="*/ 261140 w 1753365"/>
                <a:gd name="connsiteY12" fmla="*/ 0 h 3527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3365" h="3527667">
                  <a:moveTo>
                    <a:pt x="1693176" y="465820"/>
                  </a:moveTo>
                  <a:lnTo>
                    <a:pt x="61499" y="468437"/>
                  </a:lnTo>
                  <a:lnTo>
                    <a:pt x="61499" y="3145591"/>
                  </a:lnTo>
                  <a:lnTo>
                    <a:pt x="1693176" y="3145591"/>
                  </a:lnTo>
                  <a:close/>
                  <a:moveTo>
                    <a:pt x="261140" y="0"/>
                  </a:moveTo>
                  <a:cubicBezTo>
                    <a:pt x="261140" y="0"/>
                    <a:pt x="261140" y="0"/>
                    <a:pt x="1492226" y="0"/>
                  </a:cubicBezTo>
                  <a:cubicBezTo>
                    <a:pt x="1635231" y="0"/>
                    <a:pt x="1753365" y="111498"/>
                    <a:pt x="1753365" y="250870"/>
                  </a:cubicBezTo>
                  <a:cubicBezTo>
                    <a:pt x="1753365" y="250870"/>
                    <a:pt x="1753365" y="250870"/>
                    <a:pt x="1753365" y="3276797"/>
                  </a:cubicBezTo>
                  <a:cubicBezTo>
                    <a:pt x="1753365" y="3416169"/>
                    <a:pt x="1635231" y="3527667"/>
                    <a:pt x="1492226" y="3527667"/>
                  </a:cubicBezTo>
                  <a:cubicBezTo>
                    <a:pt x="1492226" y="3527667"/>
                    <a:pt x="1492226" y="3527667"/>
                    <a:pt x="261140" y="3527667"/>
                  </a:cubicBezTo>
                  <a:cubicBezTo>
                    <a:pt x="118135" y="3527667"/>
                    <a:pt x="0" y="3416169"/>
                    <a:pt x="0" y="3276797"/>
                  </a:cubicBezTo>
                  <a:cubicBezTo>
                    <a:pt x="0" y="3276797"/>
                    <a:pt x="0" y="3276797"/>
                    <a:pt x="0" y="250870"/>
                  </a:cubicBezTo>
                  <a:cubicBezTo>
                    <a:pt x="0" y="111498"/>
                    <a:pt x="118135" y="0"/>
                    <a:pt x="261140" y="0"/>
                  </a:cubicBezTo>
                  <a:close/>
                </a:path>
              </a:pathLst>
            </a:custGeom>
            <a:gradFill flip="none" rotWithShape="1">
              <a:gsLst>
                <a:gs pos="0">
                  <a:schemeClr val="tx2">
                    <a:lumMod val="50000"/>
                    <a:lumOff val="50000"/>
                    <a:tint val="66000"/>
                    <a:satMod val="160000"/>
                  </a:schemeClr>
                </a:gs>
                <a:gs pos="50000">
                  <a:schemeClr val="tx2">
                    <a:lumMod val="50000"/>
                    <a:lumOff val="50000"/>
                    <a:tint val="44500"/>
                    <a:satMod val="160000"/>
                  </a:schemeClr>
                </a:gs>
                <a:gs pos="100000">
                  <a:schemeClr val="tx2">
                    <a:lumMod val="50000"/>
                    <a:lumOff val="50000"/>
                    <a:tint val="23500"/>
                    <a:satMod val="160000"/>
                  </a:schemeClr>
                </a:gs>
              </a:gsLst>
              <a:lin ang="16200000" scaled="1"/>
              <a:tileRect/>
            </a:gradFill>
            <a:ln>
              <a:noFill/>
            </a:ln>
          </p:spPr>
          <p:txBody>
            <a:bodyPr vert="horz" wrap="square" lIns="121888" tIns="60944" rIns="121888" bIns="60944" numCol="1" anchor="t" anchorCtr="0" compatLnSpc="1">
              <a:noAutofit/>
            </a:bodyPr>
            <a:lstStyle/>
            <a:p>
              <a:endParaRPr lang="en-US" sz="3200"/>
            </a:p>
          </p:txBody>
        </p:sp>
        <p:sp>
          <p:nvSpPr>
            <p:cNvPr id="176" name="Freeform 175"/>
            <p:cNvSpPr/>
            <p:nvPr/>
          </p:nvSpPr>
          <p:spPr bwMode="auto">
            <a:xfrm>
              <a:off x="4897736" y="1279480"/>
              <a:ext cx="1712802" cy="3484488"/>
            </a:xfrm>
            <a:custGeom>
              <a:avLst/>
              <a:gdLst>
                <a:gd name="connsiteX0" fmla="*/ 1672240 w 1712802"/>
                <a:gd name="connsiteY0" fmla="*/ 427874 h 3484488"/>
                <a:gd name="connsiteX1" fmla="*/ 40563 w 1712802"/>
                <a:gd name="connsiteY1" fmla="*/ 430491 h 3484488"/>
                <a:gd name="connsiteX2" fmla="*/ 40563 w 1712802"/>
                <a:gd name="connsiteY2" fmla="*/ 3107645 h 3484488"/>
                <a:gd name="connsiteX3" fmla="*/ 1672240 w 1712802"/>
                <a:gd name="connsiteY3" fmla="*/ 3107645 h 3484488"/>
                <a:gd name="connsiteX4" fmla="*/ 239357 w 1712802"/>
                <a:gd name="connsiteY4" fmla="*/ 0 h 3484488"/>
                <a:gd name="connsiteX5" fmla="*/ 1473445 w 1712802"/>
                <a:gd name="connsiteY5" fmla="*/ 0 h 3484488"/>
                <a:gd name="connsiteX6" fmla="*/ 1712802 w 1712802"/>
                <a:gd name="connsiteY6" fmla="*/ 232299 h 3484488"/>
                <a:gd name="connsiteX7" fmla="*/ 1712802 w 1712802"/>
                <a:gd name="connsiteY7" fmla="*/ 3255286 h 3484488"/>
                <a:gd name="connsiteX8" fmla="*/ 1473445 w 1712802"/>
                <a:gd name="connsiteY8" fmla="*/ 3484488 h 3484488"/>
                <a:gd name="connsiteX9" fmla="*/ 239357 w 1712802"/>
                <a:gd name="connsiteY9" fmla="*/ 3484488 h 3484488"/>
                <a:gd name="connsiteX10" fmla="*/ 0 w 1712802"/>
                <a:gd name="connsiteY10" fmla="*/ 3255286 h 3484488"/>
                <a:gd name="connsiteX11" fmla="*/ 0 w 1712802"/>
                <a:gd name="connsiteY11" fmla="*/ 232299 h 3484488"/>
                <a:gd name="connsiteX12" fmla="*/ 239357 w 1712802"/>
                <a:gd name="connsiteY12" fmla="*/ 0 h 3484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12802" h="3484488">
                  <a:moveTo>
                    <a:pt x="1672240" y="427874"/>
                  </a:moveTo>
                  <a:lnTo>
                    <a:pt x="40563" y="430491"/>
                  </a:lnTo>
                  <a:lnTo>
                    <a:pt x="40563" y="3107645"/>
                  </a:lnTo>
                  <a:lnTo>
                    <a:pt x="1672240" y="3107645"/>
                  </a:lnTo>
                  <a:close/>
                  <a:moveTo>
                    <a:pt x="239357" y="0"/>
                  </a:moveTo>
                  <a:cubicBezTo>
                    <a:pt x="1473445" y="0"/>
                    <a:pt x="1473445" y="0"/>
                    <a:pt x="1473445" y="0"/>
                  </a:cubicBezTo>
                  <a:cubicBezTo>
                    <a:pt x="1604004" y="0"/>
                    <a:pt x="1712802" y="102212"/>
                    <a:pt x="1712802" y="232299"/>
                  </a:cubicBezTo>
                  <a:cubicBezTo>
                    <a:pt x="1712802" y="3255286"/>
                    <a:pt x="1712802" y="3255286"/>
                    <a:pt x="1712802" y="3255286"/>
                  </a:cubicBezTo>
                  <a:cubicBezTo>
                    <a:pt x="1712802" y="3382276"/>
                    <a:pt x="1607112" y="3484488"/>
                    <a:pt x="1473445" y="3484488"/>
                  </a:cubicBezTo>
                  <a:cubicBezTo>
                    <a:pt x="239357" y="3484488"/>
                    <a:pt x="239357" y="3484488"/>
                    <a:pt x="239357" y="3484488"/>
                  </a:cubicBezTo>
                  <a:cubicBezTo>
                    <a:pt x="108799" y="3484488"/>
                    <a:pt x="0" y="3382276"/>
                    <a:pt x="0" y="3255286"/>
                  </a:cubicBezTo>
                  <a:cubicBezTo>
                    <a:pt x="0" y="232299"/>
                    <a:pt x="0" y="232299"/>
                    <a:pt x="0" y="232299"/>
                  </a:cubicBezTo>
                  <a:cubicBezTo>
                    <a:pt x="0" y="102212"/>
                    <a:pt x="105690" y="0"/>
                    <a:pt x="239357" y="0"/>
                  </a:cubicBezTo>
                  <a:close/>
                </a:path>
              </a:pathLst>
            </a:cu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16200000" scaled="1"/>
              <a:tileRect/>
            </a:gradFill>
            <a:ln>
              <a:noFill/>
            </a:ln>
          </p:spPr>
          <p:txBody>
            <a:bodyPr vert="horz" wrap="square" lIns="121888" tIns="60944" rIns="121888" bIns="60944" numCol="1" anchor="t" anchorCtr="0" compatLnSpc="1">
              <a:noAutofit/>
            </a:bodyPr>
            <a:lstStyle/>
            <a:p>
              <a:endParaRPr lang="en-US" sz="3200"/>
            </a:p>
          </p:txBody>
        </p:sp>
        <p:sp>
          <p:nvSpPr>
            <p:cNvPr id="177" name="Freeform 8"/>
            <p:cNvSpPr/>
            <p:nvPr/>
          </p:nvSpPr>
          <p:spPr bwMode="auto">
            <a:xfrm>
              <a:off x="4938299" y="1707354"/>
              <a:ext cx="1631677" cy="2679771"/>
            </a:xfrm>
            <a:custGeom>
              <a:avLst/>
              <a:gdLst>
                <a:gd name="T0" fmla="*/ 1247 w 1247"/>
                <a:gd name="T1" fmla="*/ 2048 h 2048"/>
                <a:gd name="T2" fmla="*/ 0 w 1247"/>
                <a:gd name="T3" fmla="*/ 2048 h 2048"/>
                <a:gd name="T4" fmla="*/ 0 w 1247"/>
                <a:gd name="T5" fmla="*/ 2 h 2048"/>
                <a:gd name="T6" fmla="*/ 1247 w 1247"/>
                <a:gd name="T7" fmla="*/ 0 h 2048"/>
                <a:gd name="T8" fmla="*/ 1247 w 1247"/>
                <a:gd name="T9" fmla="*/ 2048 h 2048"/>
              </a:gdLst>
              <a:ahLst/>
              <a:cxnLst>
                <a:cxn ang="0">
                  <a:pos x="T0" y="T1"/>
                </a:cxn>
                <a:cxn ang="0">
                  <a:pos x="T2" y="T3"/>
                </a:cxn>
                <a:cxn ang="0">
                  <a:pos x="T4" y="T5"/>
                </a:cxn>
                <a:cxn ang="0">
                  <a:pos x="T6" y="T7"/>
                </a:cxn>
                <a:cxn ang="0">
                  <a:pos x="T8" y="T9"/>
                </a:cxn>
              </a:cxnLst>
              <a:rect l="0" t="0" r="r" b="b"/>
              <a:pathLst>
                <a:path w="1247" h="2048">
                  <a:moveTo>
                    <a:pt x="1247" y="2048"/>
                  </a:moveTo>
                  <a:lnTo>
                    <a:pt x="0" y="2048"/>
                  </a:lnTo>
                  <a:lnTo>
                    <a:pt x="0" y="2"/>
                  </a:lnTo>
                  <a:lnTo>
                    <a:pt x="1247" y="0"/>
                  </a:lnTo>
                  <a:lnTo>
                    <a:pt x="1247" y="20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en-US" sz="3200"/>
            </a:p>
          </p:txBody>
        </p:sp>
        <p:sp>
          <p:nvSpPr>
            <p:cNvPr id="178" name="Oval 9"/>
            <p:cNvSpPr>
              <a:spLocks noChangeArrowheads="1"/>
            </p:cNvSpPr>
            <p:nvPr/>
          </p:nvSpPr>
          <p:spPr bwMode="auto">
            <a:xfrm>
              <a:off x="5466925" y="1487529"/>
              <a:ext cx="61499" cy="58882"/>
            </a:xfrm>
            <a:prstGeom prst="ellipse">
              <a:avLst/>
            </a:prstGeom>
            <a:solidFill>
              <a:srgbClr val="7C7979"/>
            </a:solidFill>
            <a:ln>
              <a:noFill/>
            </a:ln>
            <a:effectLst>
              <a:innerShdw blurRad="114300">
                <a:prstClr val="black"/>
              </a:innerShdw>
            </a:effectLst>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en-US" sz="3200"/>
            </a:p>
          </p:txBody>
        </p:sp>
        <p:sp>
          <p:nvSpPr>
            <p:cNvPr id="179" name="Oval 10"/>
            <p:cNvSpPr>
              <a:spLocks noChangeArrowheads="1"/>
            </p:cNvSpPr>
            <p:nvPr/>
          </p:nvSpPr>
          <p:spPr bwMode="auto">
            <a:xfrm>
              <a:off x="5482627" y="1499305"/>
              <a:ext cx="31404" cy="34021"/>
            </a:xfrm>
            <a:prstGeom prst="ellipse">
              <a:avLst/>
            </a:prstGeom>
            <a:solidFill>
              <a:schemeClr val="tx1">
                <a:lumMod val="75000"/>
                <a:lumOff val="25000"/>
              </a:schemeClr>
            </a:solidFill>
            <a:ln>
              <a:noFill/>
            </a:ln>
          </p:spPr>
          <p:txBody>
            <a:bodyPr vert="horz" wrap="square" lIns="121888" tIns="60944" rIns="121888" bIns="60944" numCol="1" anchor="t" anchorCtr="0" compatLnSpc="1"/>
            <a:lstStyle/>
            <a:p>
              <a:endParaRPr lang="en-US" sz="3200"/>
            </a:p>
          </p:txBody>
        </p:sp>
        <p:sp>
          <p:nvSpPr>
            <p:cNvPr id="180" name="Freeform 22"/>
            <p:cNvSpPr/>
            <p:nvPr/>
          </p:nvSpPr>
          <p:spPr bwMode="auto">
            <a:xfrm>
              <a:off x="5631794" y="4426379"/>
              <a:ext cx="266930" cy="264313"/>
            </a:xfrm>
            <a:custGeom>
              <a:avLst/>
              <a:gdLst>
                <a:gd name="T0" fmla="*/ 86 w 86"/>
                <a:gd name="T1" fmla="*/ 43 h 85"/>
                <a:gd name="T2" fmla="*/ 43 w 86"/>
                <a:gd name="T3" fmla="*/ 85 h 85"/>
                <a:gd name="T4" fmla="*/ 0 w 86"/>
                <a:gd name="T5" fmla="*/ 43 h 85"/>
                <a:gd name="T6" fmla="*/ 43 w 86"/>
                <a:gd name="T7" fmla="*/ 1 h 85"/>
                <a:gd name="T8" fmla="*/ 86 w 86"/>
                <a:gd name="T9" fmla="*/ 43 h 85"/>
              </a:gdLst>
              <a:ahLst/>
              <a:cxnLst>
                <a:cxn ang="0">
                  <a:pos x="T0" y="T1"/>
                </a:cxn>
                <a:cxn ang="0">
                  <a:pos x="T2" y="T3"/>
                </a:cxn>
                <a:cxn ang="0">
                  <a:pos x="T4" y="T5"/>
                </a:cxn>
                <a:cxn ang="0">
                  <a:pos x="T6" y="T7"/>
                </a:cxn>
                <a:cxn ang="0">
                  <a:pos x="T8" y="T9"/>
                </a:cxn>
              </a:cxnLst>
              <a:rect l="0" t="0" r="r" b="b"/>
              <a:pathLst>
                <a:path w="86" h="85">
                  <a:moveTo>
                    <a:pt x="86" y="43"/>
                  </a:moveTo>
                  <a:cubicBezTo>
                    <a:pt x="86" y="66"/>
                    <a:pt x="67" y="85"/>
                    <a:pt x="43" y="85"/>
                  </a:cubicBezTo>
                  <a:cubicBezTo>
                    <a:pt x="19" y="85"/>
                    <a:pt x="0" y="66"/>
                    <a:pt x="0" y="43"/>
                  </a:cubicBezTo>
                  <a:cubicBezTo>
                    <a:pt x="0" y="19"/>
                    <a:pt x="19" y="0"/>
                    <a:pt x="43" y="1"/>
                  </a:cubicBezTo>
                  <a:cubicBezTo>
                    <a:pt x="67" y="1"/>
                    <a:pt x="86" y="19"/>
                    <a:pt x="86" y="43"/>
                  </a:cubicBezTo>
                </a:path>
              </a:pathLst>
            </a:custGeom>
            <a:solidFill>
              <a:srgbClr val="C6C6C6"/>
            </a:solid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en-US" sz="3200"/>
            </a:p>
          </p:txBody>
        </p:sp>
        <p:sp>
          <p:nvSpPr>
            <p:cNvPr id="181" name="Oval 23"/>
            <p:cNvSpPr>
              <a:spLocks noChangeArrowheads="1"/>
            </p:cNvSpPr>
            <p:nvPr/>
          </p:nvSpPr>
          <p:spPr bwMode="auto">
            <a:xfrm>
              <a:off x="5640953" y="4439464"/>
              <a:ext cx="248611" cy="242070"/>
            </a:xfrm>
            <a:prstGeom prst="ellipse">
              <a:avLst/>
            </a:pr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5400000" scaled="1"/>
              <a:tileRect/>
            </a:grad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en-US" sz="3200"/>
            </a:p>
          </p:txBody>
        </p:sp>
        <p:sp>
          <p:nvSpPr>
            <p:cNvPr id="182" name="Freeform 25"/>
            <p:cNvSpPr>
              <a:spLocks noEditPoints="1"/>
            </p:cNvSpPr>
            <p:nvPr/>
          </p:nvSpPr>
          <p:spPr bwMode="auto">
            <a:xfrm>
              <a:off x="5715537" y="4514047"/>
              <a:ext cx="92903" cy="92903"/>
            </a:xfrm>
            <a:custGeom>
              <a:avLst/>
              <a:gdLst>
                <a:gd name="T0" fmla="*/ 24 w 30"/>
                <a:gd name="T1" fmla="*/ 30 h 30"/>
                <a:gd name="T2" fmla="*/ 6 w 30"/>
                <a:gd name="T3" fmla="*/ 30 h 30"/>
                <a:gd name="T4" fmla="*/ 0 w 30"/>
                <a:gd name="T5" fmla="*/ 24 h 30"/>
                <a:gd name="T6" fmla="*/ 0 w 30"/>
                <a:gd name="T7" fmla="*/ 6 h 30"/>
                <a:gd name="T8" fmla="*/ 6 w 30"/>
                <a:gd name="T9" fmla="*/ 0 h 30"/>
                <a:gd name="T10" fmla="*/ 24 w 30"/>
                <a:gd name="T11" fmla="*/ 0 h 30"/>
                <a:gd name="T12" fmla="*/ 30 w 30"/>
                <a:gd name="T13" fmla="*/ 6 h 30"/>
                <a:gd name="T14" fmla="*/ 30 w 30"/>
                <a:gd name="T15" fmla="*/ 24 h 30"/>
                <a:gd name="T16" fmla="*/ 24 w 30"/>
                <a:gd name="T17" fmla="*/ 30 h 30"/>
                <a:gd name="T18" fmla="*/ 6 w 30"/>
                <a:gd name="T19" fmla="*/ 2 h 30"/>
                <a:gd name="T20" fmla="*/ 2 w 30"/>
                <a:gd name="T21" fmla="*/ 6 h 30"/>
                <a:gd name="T22" fmla="*/ 2 w 30"/>
                <a:gd name="T23" fmla="*/ 24 h 30"/>
                <a:gd name="T24" fmla="*/ 6 w 30"/>
                <a:gd name="T25" fmla="*/ 28 h 30"/>
                <a:gd name="T26" fmla="*/ 24 w 30"/>
                <a:gd name="T27" fmla="*/ 28 h 30"/>
                <a:gd name="T28" fmla="*/ 29 w 30"/>
                <a:gd name="T29" fmla="*/ 24 h 30"/>
                <a:gd name="T30" fmla="*/ 29 w 30"/>
                <a:gd name="T31" fmla="*/ 6 h 30"/>
                <a:gd name="T32" fmla="*/ 24 w 30"/>
                <a:gd name="T33" fmla="*/ 2 h 30"/>
                <a:gd name="T34" fmla="*/ 6 w 30"/>
                <a:gd name="T35"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0">
                  <a:moveTo>
                    <a:pt x="24" y="30"/>
                  </a:moveTo>
                  <a:cubicBezTo>
                    <a:pt x="6" y="30"/>
                    <a:pt x="6" y="30"/>
                    <a:pt x="6" y="30"/>
                  </a:cubicBezTo>
                  <a:cubicBezTo>
                    <a:pt x="3" y="30"/>
                    <a:pt x="0" y="27"/>
                    <a:pt x="0" y="24"/>
                  </a:cubicBezTo>
                  <a:cubicBezTo>
                    <a:pt x="0" y="6"/>
                    <a:pt x="0" y="6"/>
                    <a:pt x="0" y="6"/>
                  </a:cubicBezTo>
                  <a:cubicBezTo>
                    <a:pt x="0" y="3"/>
                    <a:pt x="3" y="0"/>
                    <a:pt x="6" y="0"/>
                  </a:cubicBezTo>
                  <a:cubicBezTo>
                    <a:pt x="24" y="0"/>
                    <a:pt x="24" y="0"/>
                    <a:pt x="24" y="0"/>
                  </a:cubicBezTo>
                  <a:cubicBezTo>
                    <a:pt x="28" y="0"/>
                    <a:pt x="30" y="3"/>
                    <a:pt x="30" y="6"/>
                  </a:cubicBezTo>
                  <a:cubicBezTo>
                    <a:pt x="30" y="24"/>
                    <a:pt x="30" y="24"/>
                    <a:pt x="30" y="24"/>
                  </a:cubicBezTo>
                  <a:cubicBezTo>
                    <a:pt x="30" y="27"/>
                    <a:pt x="28" y="30"/>
                    <a:pt x="24" y="30"/>
                  </a:cubicBezTo>
                  <a:close/>
                  <a:moveTo>
                    <a:pt x="6" y="2"/>
                  </a:moveTo>
                  <a:cubicBezTo>
                    <a:pt x="4" y="2"/>
                    <a:pt x="2" y="4"/>
                    <a:pt x="2" y="6"/>
                  </a:cubicBezTo>
                  <a:cubicBezTo>
                    <a:pt x="2" y="24"/>
                    <a:pt x="2" y="24"/>
                    <a:pt x="2" y="24"/>
                  </a:cubicBezTo>
                  <a:cubicBezTo>
                    <a:pt x="2" y="26"/>
                    <a:pt x="4" y="28"/>
                    <a:pt x="6" y="28"/>
                  </a:cubicBezTo>
                  <a:cubicBezTo>
                    <a:pt x="24" y="28"/>
                    <a:pt x="24" y="28"/>
                    <a:pt x="24" y="28"/>
                  </a:cubicBezTo>
                  <a:cubicBezTo>
                    <a:pt x="27" y="28"/>
                    <a:pt x="29" y="26"/>
                    <a:pt x="29" y="24"/>
                  </a:cubicBezTo>
                  <a:cubicBezTo>
                    <a:pt x="29" y="6"/>
                    <a:pt x="29" y="6"/>
                    <a:pt x="29" y="6"/>
                  </a:cubicBezTo>
                  <a:cubicBezTo>
                    <a:pt x="29" y="4"/>
                    <a:pt x="27" y="2"/>
                    <a:pt x="24" y="2"/>
                  </a:cubicBezTo>
                  <a:lnTo>
                    <a:pt x="6" y="2"/>
                  </a:lnTo>
                  <a:close/>
                </a:path>
              </a:pathLst>
            </a:custGeom>
            <a:solidFill>
              <a:srgbClr val="B3B3B3"/>
            </a:solid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en-US" sz="3200"/>
            </a:p>
          </p:txBody>
        </p:sp>
        <p:sp>
          <p:nvSpPr>
            <p:cNvPr id="183" name="Freeform 11"/>
            <p:cNvSpPr/>
            <p:nvPr/>
          </p:nvSpPr>
          <p:spPr bwMode="auto">
            <a:xfrm>
              <a:off x="5638336" y="1499305"/>
              <a:ext cx="289175" cy="34021"/>
            </a:xfrm>
            <a:custGeom>
              <a:avLst/>
              <a:gdLst>
                <a:gd name="T0" fmla="*/ 87 w 93"/>
                <a:gd name="T1" fmla="*/ 0 h 11"/>
                <a:gd name="T2" fmla="*/ 5 w 93"/>
                <a:gd name="T3" fmla="*/ 0 h 11"/>
                <a:gd name="T4" fmla="*/ 0 w 93"/>
                <a:gd name="T5" fmla="*/ 6 h 11"/>
                <a:gd name="T6" fmla="*/ 5 w 93"/>
                <a:gd name="T7" fmla="*/ 11 h 11"/>
                <a:gd name="T8" fmla="*/ 87 w 93"/>
                <a:gd name="T9" fmla="*/ 11 h 11"/>
                <a:gd name="T10" fmla="*/ 93 w 93"/>
                <a:gd name="T11" fmla="*/ 6 h 11"/>
                <a:gd name="T12" fmla="*/ 87 w 93"/>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93" h="11">
                  <a:moveTo>
                    <a:pt x="87" y="0"/>
                  </a:moveTo>
                  <a:cubicBezTo>
                    <a:pt x="5" y="0"/>
                    <a:pt x="5" y="0"/>
                    <a:pt x="5" y="0"/>
                  </a:cubicBezTo>
                  <a:cubicBezTo>
                    <a:pt x="2" y="0"/>
                    <a:pt x="0" y="3"/>
                    <a:pt x="0" y="6"/>
                  </a:cubicBezTo>
                  <a:cubicBezTo>
                    <a:pt x="0" y="8"/>
                    <a:pt x="2" y="11"/>
                    <a:pt x="5" y="11"/>
                  </a:cubicBezTo>
                  <a:cubicBezTo>
                    <a:pt x="87" y="11"/>
                    <a:pt x="87" y="11"/>
                    <a:pt x="87" y="11"/>
                  </a:cubicBezTo>
                  <a:cubicBezTo>
                    <a:pt x="90" y="11"/>
                    <a:pt x="93" y="8"/>
                    <a:pt x="93" y="6"/>
                  </a:cubicBezTo>
                  <a:cubicBezTo>
                    <a:pt x="93" y="3"/>
                    <a:pt x="90" y="0"/>
                    <a:pt x="87" y="0"/>
                  </a:cubicBezTo>
                </a:path>
              </a:pathLst>
            </a:custGeom>
            <a:gradFill flip="none" rotWithShape="1">
              <a:gsLst>
                <a:gs pos="0">
                  <a:srgbClr val="070B0A">
                    <a:tint val="66000"/>
                    <a:satMod val="160000"/>
                  </a:srgbClr>
                </a:gs>
                <a:gs pos="50000">
                  <a:srgbClr val="070B0A">
                    <a:tint val="44500"/>
                    <a:satMod val="160000"/>
                  </a:srgbClr>
                </a:gs>
                <a:gs pos="100000">
                  <a:srgbClr val="070B0A">
                    <a:tint val="23500"/>
                    <a:satMod val="160000"/>
                  </a:srgbClr>
                </a:gs>
              </a:gsLst>
              <a:lin ang="2700000" scaled="1"/>
              <a:tileRect/>
            </a:gradFill>
            <a:ln>
              <a:noFill/>
            </a:ln>
            <a:effectLst>
              <a:innerShdw blurRad="114300">
                <a:prstClr val="black"/>
              </a:innerShdw>
            </a:effectLst>
          </p:spPr>
          <p:txBody>
            <a:bodyPr vert="horz" wrap="square" lIns="121888" tIns="60944" rIns="121888" bIns="60944" numCol="1" anchor="t" anchorCtr="0" compatLnSpc="1"/>
            <a:lstStyle/>
            <a:p>
              <a:endParaRPr lang="en-US" sz="3200"/>
            </a:p>
          </p:txBody>
        </p:sp>
      </p:grpSp>
      <p:sp>
        <p:nvSpPr>
          <p:cNvPr id="67" name="Freeform 156"/>
          <p:cNvSpPr>
            <a:spLocks noEditPoints="1"/>
          </p:cNvSpPr>
          <p:nvPr/>
        </p:nvSpPr>
        <p:spPr bwMode="auto">
          <a:xfrm>
            <a:off x="1839743" y="5054310"/>
            <a:ext cx="334763" cy="484830"/>
          </a:xfrm>
          <a:custGeom>
            <a:avLst/>
            <a:gdLst/>
            <a:ahLst/>
            <a:cxnLst>
              <a:cxn ang="0">
                <a:pos x="176" y="116"/>
              </a:cxn>
              <a:cxn ang="0">
                <a:pos x="100" y="203"/>
              </a:cxn>
              <a:cxn ang="0">
                <a:pos x="100" y="232"/>
              </a:cxn>
              <a:cxn ang="0">
                <a:pos x="140" y="232"/>
              </a:cxn>
              <a:cxn ang="0">
                <a:pos x="152" y="244"/>
              </a:cxn>
              <a:cxn ang="0">
                <a:pos x="140" y="256"/>
              </a:cxn>
              <a:cxn ang="0">
                <a:pos x="88" y="256"/>
              </a:cxn>
              <a:cxn ang="0">
                <a:pos x="36" y="256"/>
              </a:cxn>
              <a:cxn ang="0">
                <a:pos x="24" y="244"/>
              </a:cxn>
              <a:cxn ang="0">
                <a:pos x="36" y="232"/>
              </a:cxn>
              <a:cxn ang="0">
                <a:pos x="76" y="232"/>
              </a:cxn>
              <a:cxn ang="0">
                <a:pos x="76" y="203"/>
              </a:cxn>
              <a:cxn ang="0">
                <a:pos x="0" y="116"/>
              </a:cxn>
              <a:cxn ang="0">
                <a:pos x="0" y="116"/>
              </a:cxn>
              <a:cxn ang="0">
                <a:pos x="0" y="116"/>
              </a:cxn>
              <a:cxn ang="0">
                <a:pos x="12" y="104"/>
              </a:cxn>
              <a:cxn ang="0">
                <a:pos x="24" y="116"/>
              </a:cxn>
              <a:cxn ang="0">
                <a:pos x="88" y="180"/>
              </a:cxn>
              <a:cxn ang="0">
                <a:pos x="152" y="116"/>
              </a:cxn>
              <a:cxn ang="0">
                <a:pos x="164" y="104"/>
              </a:cxn>
              <a:cxn ang="0">
                <a:pos x="176" y="116"/>
              </a:cxn>
              <a:cxn ang="0">
                <a:pos x="176" y="116"/>
              </a:cxn>
              <a:cxn ang="0">
                <a:pos x="176" y="116"/>
              </a:cxn>
              <a:cxn ang="0">
                <a:pos x="88" y="160"/>
              </a:cxn>
              <a:cxn ang="0">
                <a:pos x="88" y="160"/>
              </a:cxn>
              <a:cxn ang="0">
                <a:pos x="40" y="112"/>
              </a:cxn>
              <a:cxn ang="0">
                <a:pos x="40" y="48"/>
              </a:cxn>
              <a:cxn ang="0">
                <a:pos x="88" y="0"/>
              </a:cxn>
              <a:cxn ang="0">
                <a:pos x="136" y="48"/>
              </a:cxn>
              <a:cxn ang="0">
                <a:pos x="136" y="112"/>
              </a:cxn>
              <a:cxn ang="0">
                <a:pos x="88" y="160"/>
              </a:cxn>
            </a:cxnLst>
            <a:rect l="0" t="0" r="r" b="b"/>
            <a:pathLst>
              <a:path w="176" h="256">
                <a:moveTo>
                  <a:pt x="176" y="116"/>
                </a:moveTo>
                <a:cubicBezTo>
                  <a:pt x="176" y="161"/>
                  <a:pt x="143" y="197"/>
                  <a:pt x="100" y="203"/>
                </a:cubicBezTo>
                <a:cubicBezTo>
                  <a:pt x="100" y="232"/>
                  <a:pt x="100" y="232"/>
                  <a:pt x="100" y="232"/>
                </a:cubicBezTo>
                <a:cubicBezTo>
                  <a:pt x="140" y="232"/>
                  <a:pt x="140" y="232"/>
                  <a:pt x="140" y="232"/>
                </a:cubicBezTo>
                <a:cubicBezTo>
                  <a:pt x="147" y="232"/>
                  <a:pt x="152" y="237"/>
                  <a:pt x="152" y="244"/>
                </a:cubicBezTo>
                <a:cubicBezTo>
                  <a:pt x="152" y="251"/>
                  <a:pt x="147" y="256"/>
                  <a:pt x="140" y="256"/>
                </a:cubicBezTo>
                <a:cubicBezTo>
                  <a:pt x="88" y="256"/>
                  <a:pt x="88" y="256"/>
                  <a:pt x="88" y="256"/>
                </a:cubicBezTo>
                <a:cubicBezTo>
                  <a:pt x="36" y="256"/>
                  <a:pt x="36" y="256"/>
                  <a:pt x="36" y="256"/>
                </a:cubicBezTo>
                <a:cubicBezTo>
                  <a:pt x="29" y="256"/>
                  <a:pt x="24" y="251"/>
                  <a:pt x="24" y="244"/>
                </a:cubicBezTo>
                <a:cubicBezTo>
                  <a:pt x="24" y="237"/>
                  <a:pt x="29" y="232"/>
                  <a:pt x="36" y="232"/>
                </a:cubicBezTo>
                <a:cubicBezTo>
                  <a:pt x="76" y="232"/>
                  <a:pt x="76" y="232"/>
                  <a:pt x="76" y="232"/>
                </a:cubicBezTo>
                <a:cubicBezTo>
                  <a:pt x="76" y="203"/>
                  <a:pt x="76" y="203"/>
                  <a:pt x="76" y="203"/>
                </a:cubicBezTo>
                <a:cubicBezTo>
                  <a:pt x="33" y="197"/>
                  <a:pt x="0" y="161"/>
                  <a:pt x="0" y="116"/>
                </a:cubicBezTo>
                <a:cubicBezTo>
                  <a:pt x="0" y="116"/>
                  <a:pt x="0" y="116"/>
                  <a:pt x="0" y="116"/>
                </a:cubicBezTo>
                <a:cubicBezTo>
                  <a:pt x="0" y="116"/>
                  <a:pt x="0" y="116"/>
                  <a:pt x="0" y="116"/>
                </a:cubicBezTo>
                <a:cubicBezTo>
                  <a:pt x="0" y="109"/>
                  <a:pt x="5" y="104"/>
                  <a:pt x="12" y="104"/>
                </a:cubicBezTo>
                <a:cubicBezTo>
                  <a:pt x="19" y="104"/>
                  <a:pt x="24" y="109"/>
                  <a:pt x="24" y="116"/>
                </a:cubicBezTo>
                <a:cubicBezTo>
                  <a:pt x="24" y="151"/>
                  <a:pt x="53" y="180"/>
                  <a:pt x="88" y="180"/>
                </a:cubicBezTo>
                <a:cubicBezTo>
                  <a:pt x="123" y="180"/>
                  <a:pt x="152" y="151"/>
                  <a:pt x="152" y="116"/>
                </a:cubicBezTo>
                <a:cubicBezTo>
                  <a:pt x="152" y="109"/>
                  <a:pt x="157" y="104"/>
                  <a:pt x="164" y="104"/>
                </a:cubicBezTo>
                <a:cubicBezTo>
                  <a:pt x="171" y="104"/>
                  <a:pt x="176" y="109"/>
                  <a:pt x="176" y="116"/>
                </a:cubicBezTo>
                <a:cubicBezTo>
                  <a:pt x="176" y="116"/>
                  <a:pt x="176" y="116"/>
                  <a:pt x="176" y="116"/>
                </a:cubicBezTo>
                <a:cubicBezTo>
                  <a:pt x="176" y="116"/>
                  <a:pt x="176" y="116"/>
                  <a:pt x="176" y="116"/>
                </a:cubicBezTo>
                <a:moveTo>
                  <a:pt x="88" y="160"/>
                </a:moveTo>
                <a:cubicBezTo>
                  <a:pt x="88" y="160"/>
                  <a:pt x="88" y="160"/>
                  <a:pt x="88" y="160"/>
                </a:cubicBezTo>
                <a:cubicBezTo>
                  <a:pt x="61" y="160"/>
                  <a:pt x="40" y="139"/>
                  <a:pt x="40" y="112"/>
                </a:cubicBezTo>
                <a:cubicBezTo>
                  <a:pt x="40" y="48"/>
                  <a:pt x="40" y="48"/>
                  <a:pt x="40" y="48"/>
                </a:cubicBezTo>
                <a:cubicBezTo>
                  <a:pt x="40" y="21"/>
                  <a:pt x="61" y="0"/>
                  <a:pt x="88" y="0"/>
                </a:cubicBezTo>
                <a:cubicBezTo>
                  <a:pt x="115" y="0"/>
                  <a:pt x="136" y="21"/>
                  <a:pt x="136" y="48"/>
                </a:cubicBezTo>
                <a:cubicBezTo>
                  <a:pt x="136" y="112"/>
                  <a:pt x="136" y="112"/>
                  <a:pt x="136" y="112"/>
                </a:cubicBezTo>
                <a:cubicBezTo>
                  <a:pt x="136" y="139"/>
                  <a:pt x="115" y="160"/>
                  <a:pt x="88" y="160"/>
                </a:cubicBezTo>
              </a:path>
            </a:pathLst>
          </a:custGeom>
          <a:solidFill>
            <a:schemeClr val="bg1"/>
          </a:solidFill>
          <a:ln w="9525">
            <a:noFill/>
            <a:round/>
          </a:ln>
        </p:spPr>
        <p:txBody>
          <a:bodyPr vert="horz" wrap="square" lIns="121888" tIns="60944" rIns="121888" bIns="60944" numCol="1" anchor="t" anchorCtr="0" compatLnSpc="1"/>
          <a:lstStyle/>
          <a:p>
            <a:endParaRPr lang="en-US" sz="3200"/>
          </a:p>
        </p:txBody>
      </p:sp>
      <p:sp>
        <p:nvSpPr>
          <p:cNvPr id="69" name="Freeform 191"/>
          <p:cNvSpPr/>
          <p:nvPr/>
        </p:nvSpPr>
        <p:spPr bwMode="auto">
          <a:xfrm>
            <a:off x="1776992" y="2939675"/>
            <a:ext cx="460268" cy="445656"/>
          </a:xfrm>
          <a:custGeom>
            <a:avLst/>
            <a:gdLst/>
            <a:ahLst/>
            <a:cxnLst>
              <a:cxn ang="0">
                <a:pos x="256" y="236"/>
              </a:cxn>
              <a:cxn ang="0">
                <a:pos x="256" y="236"/>
              </a:cxn>
              <a:cxn ang="0">
                <a:pos x="244" y="248"/>
              </a:cxn>
              <a:cxn ang="0">
                <a:pos x="12" y="248"/>
              </a:cxn>
              <a:cxn ang="0">
                <a:pos x="0" y="236"/>
              </a:cxn>
              <a:cxn ang="0">
                <a:pos x="0" y="236"/>
              </a:cxn>
              <a:cxn ang="0">
                <a:pos x="0" y="236"/>
              </a:cxn>
              <a:cxn ang="0">
                <a:pos x="32" y="176"/>
              </a:cxn>
              <a:cxn ang="0">
                <a:pos x="69" y="164"/>
              </a:cxn>
              <a:cxn ang="0">
                <a:pos x="100" y="150"/>
              </a:cxn>
              <a:cxn ang="0">
                <a:pos x="100" y="127"/>
              </a:cxn>
              <a:cxn ang="0">
                <a:pos x="88" y="97"/>
              </a:cxn>
              <a:cxn ang="0">
                <a:pos x="80" y="85"/>
              </a:cxn>
              <a:cxn ang="0">
                <a:pos x="84" y="65"/>
              </a:cxn>
              <a:cxn ang="0">
                <a:pos x="82" y="39"/>
              </a:cxn>
              <a:cxn ang="0">
                <a:pos x="128" y="0"/>
              </a:cxn>
              <a:cxn ang="0">
                <a:pos x="175" y="39"/>
              </a:cxn>
              <a:cxn ang="0">
                <a:pos x="172" y="65"/>
              </a:cxn>
              <a:cxn ang="0">
                <a:pos x="176" y="85"/>
              </a:cxn>
              <a:cxn ang="0">
                <a:pos x="168" y="97"/>
              </a:cxn>
              <a:cxn ang="0">
                <a:pos x="156" y="126"/>
              </a:cxn>
              <a:cxn ang="0">
                <a:pos x="156" y="150"/>
              </a:cxn>
              <a:cxn ang="0">
                <a:pos x="187" y="164"/>
              </a:cxn>
              <a:cxn ang="0">
                <a:pos x="224" y="176"/>
              </a:cxn>
              <a:cxn ang="0">
                <a:pos x="256" y="236"/>
              </a:cxn>
            </a:cxnLst>
            <a:rect l="0" t="0" r="r" b="b"/>
            <a:pathLst>
              <a:path w="256" h="248">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56" y="192"/>
                  <a:pt x="256" y="236"/>
                  <a:pt x="256" y="236"/>
                </a:cubicBezTo>
                <a:close/>
              </a:path>
            </a:pathLst>
          </a:custGeom>
          <a:solidFill>
            <a:schemeClr val="bg1"/>
          </a:solidFill>
          <a:ln w="9525">
            <a:noFill/>
            <a:round/>
          </a:ln>
        </p:spPr>
        <p:txBody>
          <a:bodyPr vert="horz" wrap="square" lIns="121888" tIns="60944" rIns="121888" bIns="60944" numCol="1" anchor="t" anchorCtr="0" compatLnSpc="1"/>
          <a:lstStyle/>
          <a:p>
            <a:endParaRPr lang="en-US" sz="3200"/>
          </a:p>
        </p:txBody>
      </p:sp>
      <p:sp>
        <p:nvSpPr>
          <p:cNvPr id="70" name="Freeform 206"/>
          <p:cNvSpPr>
            <a:spLocks noEditPoints="1"/>
          </p:cNvSpPr>
          <p:nvPr/>
        </p:nvSpPr>
        <p:spPr bwMode="auto">
          <a:xfrm>
            <a:off x="1782156" y="4395636"/>
            <a:ext cx="449940" cy="449940"/>
          </a:xfrm>
          <a:custGeom>
            <a:avLst/>
            <a:gdLst/>
            <a:ahLst/>
            <a:cxnLst>
              <a:cxn ang="0">
                <a:pos x="249" y="215"/>
              </a:cxn>
              <a:cxn ang="0">
                <a:pos x="256" y="232"/>
              </a:cxn>
              <a:cxn ang="0">
                <a:pos x="232" y="256"/>
              </a:cxn>
              <a:cxn ang="0">
                <a:pos x="215" y="249"/>
              </a:cxn>
              <a:cxn ang="0">
                <a:pos x="145" y="179"/>
              </a:cxn>
              <a:cxn ang="0">
                <a:pos x="96" y="192"/>
              </a:cxn>
              <a:cxn ang="0">
                <a:pos x="0" y="96"/>
              </a:cxn>
              <a:cxn ang="0">
                <a:pos x="96" y="0"/>
              </a:cxn>
              <a:cxn ang="0">
                <a:pos x="192" y="96"/>
              </a:cxn>
              <a:cxn ang="0">
                <a:pos x="179" y="145"/>
              </a:cxn>
              <a:cxn ang="0">
                <a:pos x="249" y="215"/>
              </a:cxn>
              <a:cxn ang="0">
                <a:pos x="96" y="24"/>
              </a:cxn>
              <a:cxn ang="0">
                <a:pos x="24" y="96"/>
              </a:cxn>
              <a:cxn ang="0">
                <a:pos x="96" y="168"/>
              </a:cxn>
              <a:cxn ang="0">
                <a:pos x="168" y="96"/>
              </a:cxn>
              <a:cxn ang="0">
                <a:pos x="96" y="24"/>
              </a:cxn>
            </a:cxnLst>
            <a:rect l="0" t="0" r="r" b="b"/>
            <a:pathLst>
              <a:path w="256" h="256">
                <a:moveTo>
                  <a:pt x="249" y="215"/>
                </a:moveTo>
                <a:cubicBezTo>
                  <a:pt x="253" y="219"/>
                  <a:pt x="256" y="225"/>
                  <a:pt x="256" y="232"/>
                </a:cubicBezTo>
                <a:cubicBezTo>
                  <a:pt x="256" y="245"/>
                  <a:pt x="245" y="256"/>
                  <a:pt x="232" y="256"/>
                </a:cubicBezTo>
                <a:cubicBezTo>
                  <a:pt x="225" y="256"/>
                  <a:pt x="219" y="253"/>
                  <a:pt x="215" y="249"/>
                </a:cubicBezTo>
                <a:cubicBezTo>
                  <a:pt x="145" y="179"/>
                  <a:pt x="145" y="179"/>
                  <a:pt x="145" y="179"/>
                </a:cubicBezTo>
                <a:cubicBezTo>
                  <a:pt x="130" y="187"/>
                  <a:pt x="114" y="192"/>
                  <a:pt x="96" y="192"/>
                </a:cubicBezTo>
                <a:cubicBezTo>
                  <a:pt x="43" y="192"/>
                  <a:pt x="0" y="149"/>
                  <a:pt x="0" y="96"/>
                </a:cubicBezTo>
                <a:cubicBezTo>
                  <a:pt x="0" y="43"/>
                  <a:pt x="43" y="0"/>
                  <a:pt x="96" y="0"/>
                </a:cubicBezTo>
                <a:cubicBezTo>
                  <a:pt x="149" y="0"/>
                  <a:pt x="192" y="43"/>
                  <a:pt x="192" y="96"/>
                </a:cubicBezTo>
                <a:cubicBezTo>
                  <a:pt x="192" y="114"/>
                  <a:pt x="187" y="130"/>
                  <a:pt x="179" y="145"/>
                </a:cubicBezTo>
                <a:lnTo>
                  <a:pt x="249" y="215"/>
                </a:lnTo>
                <a:close/>
                <a:moveTo>
                  <a:pt x="96" y="24"/>
                </a:moveTo>
                <a:cubicBezTo>
                  <a:pt x="56" y="24"/>
                  <a:pt x="24" y="56"/>
                  <a:pt x="24" y="96"/>
                </a:cubicBezTo>
                <a:cubicBezTo>
                  <a:pt x="24" y="136"/>
                  <a:pt x="56" y="168"/>
                  <a:pt x="96" y="168"/>
                </a:cubicBezTo>
                <a:cubicBezTo>
                  <a:pt x="136" y="168"/>
                  <a:pt x="168" y="136"/>
                  <a:pt x="168" y="96"/>
                </a:cubicBezTo>
                <a:cubicBezTo>
                  <a:pt x="168" y="56"/>
                  <a:pt x="136" y="24"/>
                  <a:pt x="96" y="24"/>
                </a:cubicBezTo>
              </a:path>
            </a:pathLst>
          </a:custGeom>
          <a:solidFill>
            <a:schemeClr val="bg1"/>
          </a:solidFill>
          <a:ln w="9525">
            <a:noFill/>
            <a:round/>
          </a:ln>
        </p:spPr>
        <p:txBody>
          <a:bodyPr vert="horz" wrap="square" lIns="121888" tIns="60944" rIns="121888" bIns="60944" numCol="1" anchor="t" anchorCtr="0" compatLnSpc="1"/>
          <a:lstStyle/>
          <a:p>
            <a:endParaRPr lang="en-US" sz="3200"/>
          </a:p>
        </p:txBody>
      </p:sp>
      <p:sp>
        <p:nvSpPr>
          <p:cNvPr id="71" name="Freeform 221"/>
          <p:cNvSpPr>
            <a:spLocks noEditPoints="1"/>
          </p:cNvSpPr>
          <p:nvPr/>
        </p:nvSpPr>
        <p:spPr bwMode="auto">
          <a:xfrm>
            <a:off x="1841402" y="3650898"/>
            <a:ext cx="331447" cy="441929"/>
          </a:xfrm>
          <a:custGeom>
            <a:avLst/>
            <a:gdLst/>
            <a:ahLst/>
            <a:cxnLst>
              <a:cxn ang="0">
                <a:pos x="96" y="256"/>
              </a:cxn>
              <a:cxn ang="0">
                <a:pos x="0" y="96"/>
              </a:cxn>
              <a:cxn ang="0">
                <a:pos x="96" y="0"/>
              </a:cxn>
              <a:cxn ang="0">
                <a:pos x="192" y="96"/>
              </a:cxn>
              <a:cxn ang="0">
                <a:pos x="96" y="256"/>
              </a:cxn>
              <a:cxn ang="0">
                <a:pos x="96" y="32"/>
              </a:cxn>
              <a:cxn ang="0">
                <a:pos x="32" y="96"/>
              </a:cxn>
              <a:cxn ang="0">
                <a:pos x="96" y="160"/>
              </a:cxn>
              <a:cxn ang="0">
                <a:pos x="160" y="96"/>
              </a:cxn>
              <a:cxn ang="0">
                <a:pos x="96" y="32"/>
              </a:cxn>
              <a:cxn ang="0">
                <a:pos x="96" y="128"/>
              </a:cxn>
              <a:cxn ang="0">
                <a:pos x="64" y="96"/>
              </a:cxn>
              <a:cxn ang="0">
                <a:pos x="96" y="64"/>
              </a:cxn>
              <a:cxn ang="0">
                <a:pos x="128" y="96"/>
              </a:cxn>
              <a:cxn ang="0">
                <a:pos x="96" y="128"/>
              </a:cxn>
            </a:cxnLst>
            <a:rect l="0" t="0" r="r" b="b"/>
            <a:pathLst>
              <a:path w="192" h="256">
                <a:moveTo>
                  <a:pt x="96" y="256"/>
                </a:moveTo>
                <a:cubicBezTo>
                  <a:pt x="96" y="256"/>
                  <a:pt x="0" y="149"/>
                  <a:pt x="0" y="96"/>
                </a:cubicBezTo>
                <a:cubicBezTo>
                  <a:pt x="0" y="43"/>
                  <a:pt x="43" y="0"/>
                  <a:pt x="96" y="0"/>
                </a:cubicBezTo>
                <a:cubicBezTo>
                  <a:pt x="149" y="0"/>
                  <a:pt x="192" y="43"/>
                  <a:pt x="192" y="96"/>
                </a:cubicBezTo>
                <a:cubicBezTo>
                  <a:pt x="192" y="149"/>
                  <a:pt x="96" y="256"/>
                  <a:pt x="96" y="256"/>
                </a:cubicBezTo>
                <a:moveTo>
                  <a:pt x="96" y="32"/>
                </a:moveTo>
                <a:cubicBezTo>
                  <a:pt x="61" y="32"/>
                  <a:pt x="32" y="61"/>
                  <a:pt x="32" y="96"/>
                </a:cubicBezTo>
                <a:cubicBezTo>
                  <a:pt x="32" y="131"/>
                  <a:pt x="61" y="160"/>
                  <a:pt x="96" y="160"/>
                </a:cubicBezTo>
                <a:cubicBezTo>
                  <a:pt x="131" y="160"/>
                  <a:pt x="160" y="131"/>
                  <a:pt x="160" y="96"/>
                </a:cubicBezTo>
                <a:cubicBezTo>
                  <a:pt x="160" y="61"/>
                  <a:pt x="131" y="32"/>
                  <a:pt x="96" y="32"/>
                </a:cubicBezTo>
                <a:moveTo>
                  <a:pt x="96" y="128"/>
                </a:moveTo>
                <a:cubicBezTo>
                  <a:pt x="78" y="128"/>
                  <a:pt x="64" y="114"/>
                  <a:pt x="64" y="96"/>
                </a:cubicBezTo>
                <a:cubicBezTo>
                  <a:pt x="64" y="78"/>
                  <a:pt x="78" y="64"/>
                  <a:pt x="96" y="64"/>
                </a:cubicBezTo>
                <a:cubicBezTo>
                  <a:pt x="114" y="64"/>
                  <a:pt x="128" y="78"/>
                  <a:pt x="128" y="96"/>
                </a:cubicBezTo>
                <a:cubicBezTo>
                  <a:pt x="128" y="114"/>
                  <a:pt x="114" y="128"/>
                  <a:pt x="96" y="128"/>
                </a:cubicBezTo>
              </a:path>
            </a:pathLst>
          </a:custGeom>
          <a:solidFill>
            <a:schemeClr val="bg1"/>
          </a:solidFill>
          <a:ln w="9525">
            <a:noFill/>
            <a:round/>
          </a:ln>
        </p:spPr>
        <p:txBody>
          <a:bodyPr vert="horz" wrap="square" lIns="121888" tIns="60944" rIns="121888" bIns="60944" numCol="1" anchor="t" anchorCtr="0" compatLnSpc="1"/>
          <a:lstStyle/>
          <a:p>
            <a:endParaRPr lang="en-US" sz="3200"/>
          </a:p>
        </p:txBody>
      </p:sp>
      <p:sp>
        <p:nvSpPr>
          <p:cNvPr id="72" name="Freeform 227"/>
          <p:cNvSpPr>
            <a:spLocks noEditPoints="1"/>
          </p:cNvSpPr>
          <p:nvPr/>
        </p:nvSpPr>
        <p:spPr bwMode="auto">
          <a:xfrm>
            <a:off x="1740495" y="2256604"/>
            <a:ext cx="533261" cy="366087"/>
          </a:xfrm>
          <a:custGeom>
            <a:avLst/>
            <a:gdLst/>
            <a:ahLst/>
            <a:cxnLst>
              <a:cxn ang="0">
                <a:pos x="196" y="176"/>
              </a:cxn>
              <a:cxn ang="0">
                <a:pos x="60" y="176"/>
              </a:cxn>
              <a:cxn ang="0">
                <a:pos x="0" y="116"/>
              </a:cxn>
              <a:cxn ang="0">
                <a:pos x="42" y="59"/>
              </a:cxn>
              <a:cxn ang="0">
                <a:pos x="128" y="0"/>
              </a:cxn>
              <a:cxn ang="0">
                <a:pos x="214" y="59"/>
              </a:cxn>
              <a:cxn ang="0">
                <a:pos x="256" y="116"/>
              </a:cxn>
              <a:cxn ang="0">
                <a:pos x="196" y="176"/>
              </a:cxn>
              <a:cxn ang="0">
                <a:pos x="220" y="89"/>
              </a:cxn>
              <a:cxn ang="0">
                <a:pos x="217" y="87"/>
              </a:cxn>
              <a:cxn ang="0">
                <a:pos x="217" y="87"/>
              </a:cxn>
              <a:cxn ang="0">
                <a:pos x="215" y="85"/>
              </a:cxn>
              <a:cxn ang="0">
                <a:pos x="215" y="85"/>
              </a:cxn>
              <a:cxn ang="0">
                <a:pos x="212" y="84"/>
              </a:cxn>
              <a:cxn ang="0">
                <a:pos x="211" y="84"/>
              </a:cxn>
              <a:cxn ang="0">
                <a:pos x="209" y="83"/>
              </a:cxn>
              <a:cxn ang="0">
                <a:pos x="208" y="82"/>
              </a:cxn>
              <a:cxn ang="0">
                <a:pos x="206" y="81"/>
              </a:cxn>
              <a:cxn ang="0">
                <a:pos x="205" y="81"/>
              </a:cxn>
              <a:cxn ang="0">
                <a:pos x="203" y="81"/>
              </a:cxn>
              <a:cxn ang="0">
                <a:pos x="201" y="80"/>
              </a:cxn>
              <a:cxn ang="0">
                <a:pos x="200" y="80"/>
              </a:cxn>
              <a:cxn ang="0">
                <a:pos x="196" y="80"/>
              </a:cxn>
              <a:cxn ang="0">
                <a:pos x="195" y="80"/>
              </a:cxn>
              <a:cxn ang="0">
                <a:pos x="194" y="74"/>
              </a:cxn>
              <a:cxn ang="0">
                <a:pos x="193" y="73"/>
              </a:cxn>
              <a:cxn ang="0">
                <a:pos x="192" y="68"/>
              </a:cxn>
              <a:cxn ang="0">
                <a:pos x="191" y="67"/>
              </a:cxn>
              <a:cxn ang="0">
                <a:pos x="189" y="62"/>
              </a:cxn>
              <a:cxn ang="0">
                <a:pos x="189" y="61"/>
              </a:cxn>
              <a:cxn ang="0">
                <a:pos x="186" y="57"/>
              </a:cxn>
              <a:cxn ang="0">
                <a:pos x="128" y="24"/>
              </a:cxn>
              <a:cxn ang="0">
                <a:pos x="70" y="57"/>
              </a:cxn>
              <a:cxn ang="0">
                <a:pos x="67" y="61"/>
              </a:cxn>
              <a:cxn ang="0">
                <a:pos x="67" y="62"/>
              </a:cxn>
              <a:cxn ang="0">
                <a:pos x="65" y="67"/>
              </a:cxn>
              <a:cxn ang="0">
                <a:pos x="64" y="68"/>
              </a:cxn>
              <a:cxn ang="0">
                <a:pos x="63" y="73"/>
              </a:cxn>
              <a:cxn ang="0">
                <a:pos x="62" y="74"/>
              </a:cxn>
              <a:cxn ang="0">
                <a:pos x="61" y="80"/>
              </a:cxn>
              <a:cxn ang="0">
                <a:pos x="60" y="80"/>
              </a:cxn>
              <a:cxn ang="0">
                <a:pos x="56" y="80"/>
              </a:cxn>
              <a:cxn ang="0">
                <a:pos x="55" y="80"/>
              </a:cxn>
              <a:cxn ang="0">
                <a:pos x="53" y="81"/>
              </a:cxn>
              <a:cxn ang="0">
                <a:pos x="51" y="81"/>
              </a:cxn>
              <a:cxn ang="0">
                <a:pos x="50" y="81"/>
              </a:cxn>
              <a:cxn ang="0">
                <a:pos x="48" y="82"/>
              </a:cxn>
              <a:cxn ang="0">
                <a:pos x="47" y="83"/>
              </a:cxn>
              <a:cxn ang="0">
                <a:pos x="45" y="84"/>
              </a:cxn>
              <a:cxn ang="0">
                <a:pos x="44" y="84"/>
              </a:cxn>
              <a:cxn ang="0">
                <a:pos x="41" y="85"/>
              </a:cxn>
              <a:cxn ang="0">
                <a:pos x="41" y="85"/>
              </a:cxn>
              <a:cxn ang="0">
                <a:pos x="39" y="87"/>
              </a:cxn>
              <a:cxn ang="0">
                <a:pos x="39" y="87"/>
              </a:cxn>
              <a:cxn ang="0">
                <a:pos x="36" y="89"/>
              </a:cxn>
              <a:cxn ang="0">
                <a:pos x="24" y="116"/>
              </a:cxn>
              <a:cxn ang="0">
                <a:pos x="60" y="152"/>
              </a:cxn>
              <a:cxn ang="0">
                <a:pos x="196" y="152"/>
              </a:cxn>
              <a:cxn ang="0">
                <a:pos x="232" y="116"/>
              </a:cxn>
              <a:cxn ang="0">
                <a:pos x="220" y="89"/>
              </a:cxn>
            </a:cxnLst>
            <a:rect l="0" t="0" r="r" b="b"/>
            <a:pathLst>
              <a:path w="256" h="176">
                <a:moveTo>
                  <a:pt x="196" y="176"/>
                </a:moveTo>
                <a:cubicBezTo>
                  <a:pt x="60" y="176"/>
                  <a:pt x="60" y="176"/>
                  <a:pt x="60" y="176"/>
                </a:cubicBezTo>
                <a:cubicBezTo>
                  <a:pt x="27" y="176"/>
                  <a:pt x="0" y="149"/>
                  <a:pt x="0" y="116"/>
                </a:cubicBezTo>
                <a:cubicBezTo>
                  <a:pt x="0" y="89"/>
                  <a:pt x="18" y="66"/>
                  <a:pt x="42" y="59"/>
                </a:cubicBezTo>
                <a:cubicBezTo>
                  <a:pt x="56" y="24"/>
                  <a:pt x="89" y="0"/>
                  <a:pt x="128" y="0"/>
                </a:cubicBezTo>
                <a:cubicBezTo>
                  <a:pt x="167" y="0"/>
                  <a:pt x="200" y="24"/>
                  <a:pt x="214" y="59"/>
                </a:cubicBezTo>
                <a:cubicBezTo>
                  <a:pt x="238" y="66"/>
                  <a:pt x="256" y="89"/>
                  <a:pt x="256" y="116"/>
                </a:cubicBezTo>
                <a:cubicBezTo>
                  <a:pt x="256" y="149"/>
                  <a:pt x="229" y="176"/>
                  <a:pt x="196" y="176"/>
                </a:cubicBezTo>
                <a:moveTo>
                  <a:pt x="220" y="89"/>
                </a:moveTo>
                <a:cubicBezTo>
                  <a:pt x="219" y="88"/>
                  <a:pt x="218" y="88"/>
                  <a:pt x="217" y="87"/>
                </a:cubicBezTo>
                <a:cubicBezTo>
                  <a:pt x="217" y="87"/>
                  <a:pt x="217" y="87"/>
                  <a:pt x="217" y="87"/>
                </a:cubicBezTo>
                <a:cubicBezTo>
                  <a:pt x="217" y="86"/>
                  <a:pt x="216" y="86"/>
                  <a:pt x="215" y="85"/>
                </a:cubicBezTo>
                <a:cubicBezTo>
                  <a:pt x="215" y="85"/>
                  <a:pt x="215" y="85"/>
                  <a:pt x="215" y="85"/>
                </a:cubicBezTo>
                <a:cubicBezTo>
                  <a:pt x="214" y="85"/>
                  <a:pt x="213" y="84"/>
                  <a:pt x="212" y="84"/>
                </a:cubicBezTo>
                <a:cubicBezTo>
                  <a:pt x="212" y="84"/>
                  <a:pt x="212" y="84"/>
                  <a:pt x="211" y="84"/>
                </a:cubicBezTo>
                <a:cubicBezTo>
                  <a:pt x="211" y="83"/>
                  <a:pt x="210" y="83"/>
                  <a:pt x="209" y="83"/>
                </a:cubicBezTo>
                <a:cubicBezTo>
                  <a:pt x="209" y="82"/>
                  <a:pt x="209" y="82"/>
                  <a:pt x="208" y="82"/>
                </a:cubicBezTo>
                <a:cubicBezTo>
                  <a:pt x="208" y="82"/>
                  <a:pt x="207" y="82"/>
                  <a:pt x="206" y="81"/>
                </a:cubicBezTo>
                <a:cubicBezTo>
                  <a:pt x="206" y="81"/>
                  <a:pt x="205" y="81"/>
                  <a:pt x="205" y="81"/>
                </a:cubicBezTo>
                <a:cubicBezTo>
                  <a:pt x="204" y="81"/>
                  <a:pt x="204" y="81"/>
                  <a:pt x="203" y="81"/>
                </a:cubicBezTo>
                <a:cubicBezTo>
                  <a:pt x="202" y="81"/>
                  <a:pt x="202" y="80"/>
                  <a:pt x="201" y="80"/>
                </a:cubicBezTo>
                <a:cubicBezTo>
                  <a:pt x="200" y="80"/>
                  <a:pt x="200" y="80"/>
                  <a:pt x="200" y="80"/>
                </a:cubicBezTo>
                <a:cubicBezTo>
                  <a:pt x="198" y="80"/>
                  <a:pt x="197" y="80"/>
                  <a:pt x="196" y="80"/>
                </a:cubicBezTo>
                <a:cubicBezTo>
                  <a:pt x="196" y="80"/>
                  <a:pt x="195" y="80"/>
                  <a:pt x="195" y="80"/>
                </a:cubicBezTo>
                <a:cubicBezTo>
                  <a:pt x="195" y="78"/>
                  <a:pt x="194" y="76"/>
                  <a:pt x="194" y="74"/>
                </a:cubicBezTo>
                <a:cubicBezTo>
                  <a:pt x="193" y="74"/>
                  <a:pt x="193" y="73"/>
                  <a:pt x="193" y="73"/>
                </a:cubicBezTo>
                <a:cubicBezTo>
                  <a:pt x="193" y="71"/>
                  <a:pt x="192" y="70"/>
                  <a:pt x="192" y="68"/>
                </a:cubicBezTo>
                <a:cubicBezTo>
                  <a:pt x="191" y="68"/>
                  <a:pt x="191" y="67"/>
                  <a:pt x="191" y="67"/>
                </a:cubicBezTo>
                <a:cubicBezTo>
                  <a:pt x="190" y="65"/>
                  <a:pt x="190" y="64"/>
                  <a:pt x="189" y="62"/>
                </a:cubicBezTo>
                <a:cubicBezTo>
                  <a:pt x="189" y="62"/>
                  <a:pt x="189" y="62"/>
                  <a:pt x="189" y="61"/>
                </a:cubicBezTo>
                <a:cubicBezTo>
                  <a:pt x="188" y="60"/>
                  <a:pt x="187" y="58"/>
                  <a:pt x="186" y="57"/>
                </a:cubicBezTo>
                <a:cubicBezTo>
                  <a:pt x="174" y="37"/>
                  <a:pt x="153" y="24"/>
                  <a:pt x="128" y="24"/>
                </a:cubicBezTo>
                <a:cubicBezTo>
                  <a:pt x="103" y="24"/>
                  <a:pt x="82" y="37"/>
                  <a:pt x="70" y="57"/>
                </a:cubicBezTo>
                <a:cubicBezTo>
                  <a:pt x="69" y="58"/>
                  <a:pt x="68" y="60"/>
                  <a:pt x="67" y="61"/>
                </a:cubicBezTo>
                <a:cubicBezTo>
                  <a:pt x="67" y="62"/>
                  <a:pt x="67" y="62"/>
                  <a:pt x="67" y="62"/>
                </a:cubicBezTo>
                <a:cubicBezTo>
                  <a:pt x="66" y="64"/>
                  <a:pt x="66" y="65"/>
                  <a:pt x="65" y="67"/>
                </a:cubicBezTo>
                <a:cubicBezTo>
                  <a:pt x="65" y="67"/>
                  <a:pt x="65" y="68"/>
                  <a:pt x="64" y="68"/>
                </a:cubicBezTo>
                <a:cubicBezTo>
                  <a:pt x="64" y="70"/>
                  <a:pt x="63" y="71"/>
                  <a:pt x="63" y="73"/>
                </a:cubicBezTo>
                <a:cubicBezTo>
                  <a:pt x="63" y="73"/>
                  <a:pt x="63" y="74"/>
                  <a:pt x="62" y="74"/>
                </a:cubicBezTo>
                <a:cubicBezTo>
                  <a:pt x="62" y="76"/>
                  <a:pt x="61" y="78"/>
                  <a:pt x="61" y="80"/>
                </a:cubicBezTo>
                <a:cubicBezTo>
                  <a:pt x="61" y="80"/>
                  <a:pt x="60" y="80"/>
                  <a:pt x="60" y="80"/>
                </a:cubicBezTo>
                <a:cubicBezTo>
                  <a:pt x="59" y="80"/>
                  <a:pt x="58" y="80"/>
                  <a:pt x="56" y="80"/>
                </a:cubicBezTo>
                <a:cubicBezTo>
                  <a:pt x="56" y="80"/>
                  <a:pt x="56" y="80"/>
                  <a:pt x="55" y="80"/>
                </a:cubicBezTo>
                <a:cubicBezTo>
                  <a:pt x="54" y="80"/>
                  <a:pt x="54" y="81"/>
                  <a:pt x="53" y="81"/>
                </a:cubicBezTo>
                <a:cubicBezTo>
                  <a:pt x="52" y="81"/>
                  <a:pt x="52" y="81"/>
                  <a:pt x="51" y="81"/>
                </a:cubicBezTo>
                <a:cubicBezTo>
                  <a:pt x="51" y="81"/>
                  <a:pt x="50" y="81"/>
                  <a:pt x="50" y="81"/>
                </a:cubicBezTo>
                <a:cubicBezTo>
                  <a:pt x="49" y="82"/>
                  <a:pt x="48" y="82"/>
                  <a:pt x="48" y="82"/>
                </a:cubicBezTo>
                <a:cubicBezTo>
                  <a:pt x="47" y="82"/>
                  <a:pt x="47" y="82"/>
                  <a:pt x="47" y="83"/>
                </a:cubicBezTo>
                <a:cubicBezTo>
                  <a:pt x="46" y="83"/>
                  <a:pt x="45" y="83"/>
                  <a:pt x="45" y="84"/>
                </a:cubicBezTo>
                <a:cubicBezTo>
                  <a:pt x="44" y="84"/>
                  <a:pt x="44" y="84"/>
                  <a:pt x="44" y="84"/>
                </a:cubicBezTo>
                <a:cubicBezTo>
                  <a:pt x="43" y="84"/>
                  <a:pt x="42" y="85"/>
                  <a:pt x="41" y="85"/>
                </a:cubicBezTo>
                <a:cubicBezTo>
                  <a:pt x="41" y="85"/>
                  <a:pt x="41" y="85"/>
                  <a:pt x="41" y="85"/>
                </a:cubicBezTo>
                <a:cubicBezTo>
                  <a:pt x="40" y="86"/>
                  <a:pt x="39" y="86"/>
                  <a:pt x="39" y="87"/>
                </a:cubicBezTo>
                <a:cubicBezTo>
                  <a:pt x="39" y="87"/>
                  <a:pt x="39" y="87"/>
                  <a:pt x="39" y="87"/>
                </a:cubicBezTo>
                <a:cubicBezTo>
                  <a:pt x="38" y="88"/>
                  <a:pt x="37" y="88"/>
                  <a:pt x="36" y="89"/>
                </a:cubicBezTo>
                <a:cubicBezTo>
                  <a:pt x="29" y="96"/>
                  <a:pt x="24" y="105"/>
                  <a:pt x="24" y="116"/>
                </a:cubicBezTo>
                <a:cubicBezTo>
                  <a:pt x="24" y="136"/>
                  <a:pt x="40" y="152"/>
                  <a:pt x="60" y="152"/>
                </a:cubicBezTo>
                <a:cubicBezTo>
                  <a:pt x="196" y="152"/>
                  <a:pt x="196" y="152"/>
                  <a:pt x="196" y="152"/>
                </a:cubicBezTo>
                <a:cubicBezTo>
                  <a:pt x="216" y="152"/>
                  <a:pt x="232" y="136"/>
                  <a:pt x="232" y="116"/>
                </a:cubicBezTo>
                <a:cubicBezTo>
                  <a:pt x="232" y="105"/>
                  <a:pt x="227" y="96"/>
                  <a:pt x="220" y="89"/>
                </a:cubicBezTo>
              </a:path>
            </a:pathLst>
          </a:custGeom>
          <a:solidFill>
            <a:schemeClr val="bg1"/>
          </a:solidFill>
          <a:ln w="9525">
            <a:noFill/>
            <a:round/>
          </a:ln>
        </p:spPr>
        <p:txBody>
          <a:bodyPr vert="horz" wrap="square" lIns="121888" tIns="60944" rIns="121888" bIns="60944" numCol="1" anchor="t" anchorCtr="0" compatLnSpc="1"/>
          <a:lstStyle/>
          <a:p>
            <a:endParaRPr lang="en-US" sz="3200"/>
          </a:p>
        </p:txBody>
      </p:sp>
      <p:sp>
        <p:nvSpPr>
          <p:cNvPr id="73" name="Inhaltsplatzhalter 4"/>
          <p:cNvSpPr txBox="1"/>
          <p:nvPr/>
        </p:nvSpPr>
        <p:spPr>
          <a:xfrm>
            <a:off x="3467758" y="2295046"/>
            <a:ext cx="731330" cy="29591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135" b="1" dirty="0" smtClean="0">
                <a:latin typeface="+mj-lt"/>
              </a:rPr>
              <a:t>100%</a:t>
            </a:r>
            <a:endParaRPr lang="en-US" sz="1600" dirty="0" smtClean="0">
              <a:latin typeface="+mn-lt"/>
            </a:endParaRPr>
          </a:p>
        </p:txBody>
      </p:sp>
      <p:sp>
        <p:nvSpPr>
          <p:cNvPr id="74" name="Inhaltsplatzhalter 4"/>
          <p:cNvSpPr txBox="1"/>
          <p:nvPr/>
        </p:nvSpPr>
        <p:spPr>
          <a:xfrm>
            <a:off x="3467758" y="3008301"/>
            <a:ext cx="731330" cy="29591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135" b="1" dirty="0" smtClean="0">
                <a:latin typeface="+mj-lt"/>
              </a:rPr>
              <a:t>100%</a:t>
            </a:r>
            <a:endParaRPr lang="en-US" sz="1600" dirty="0" smtClean="0">
              <a:latin typeface="+mn-lt"/>
            </a:endParaRPr>
          </a:p>
        </p:txBody>
      </p:sp>
      <p:sp>
        <p:nvSpPr>
          <p:cNvPr id="75" name="Inhaltsplatzhalter 4"/>
          <p:cNvSpPr txBox="1"/>
          <p:nvPr/>
        </p:nvSpPr>
        <p:spPr>
          <a:xfrm>
            <a:off x="3467758" y="3719184"/>
            <a:ext cx="731330" cy="29591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135" b="1" dirty="0" smtClean="0">
                <a:latin typeface="+mj-lt"/>
              </a:rPr>
              <a:t>100%</a:t>
            </a:r>
            <a:endParaRPr lang="en-US" sz="1600" dirty="0" smtClean="0">
              <a:latin typeface="+mn-lt"/>
            </a:endParaRPr>
          </a:p>
        </p:txBody>
      </p:sp>
      <p:sp>
        <p:nvSpPr>
          <p:cNvPr id="76" name="Inhaltsplatzhalter 4"/>
          <p:cNvSpPr txBox="1"/>
          <p:nvPr/>
        </p:nvSpPr>
        <p:spPr>
          <a:xfrm>
            <a:off x="3467758" y="4418558"/>
            <a:ext cx="731330" cy="29591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135" b="1" dirty="0" smtClean="0">
                <a:latin typeface="+mj-lt"/>
              </a:rPr>
              <a:t>100%</a:t>
            </a:r>
            <a:endParaRPr lang="en-US" sz="1600" dirty="0" smtClean="0">
              <a:latin typeface="+mn-lt"/>
            </a:endParaRPr>
          </a:p>
        </p:txBody>
      </p:sp>
      <p:sp>
        <p:nvSpPr>
          <p:cNvPr id="77" name="Inhaltsplatzhalter 4"/>
          <p:cNvSpPr txBox="1"/>
          <p:nvPr/>
        </p:nvSpPr>
        <p:spPr>
          <a:xfrm>
            <a:off x="3467758" y="5132000"/>
            <a:ext cx="731330" cy="29591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135" b="1" dirty="0" smtClean="0">
                <a:latin typeface="+mj-lt"/>
              </a:rPr>
              <a:t>40%</a:t>
            </a:r>
            <a:endParaRPr lang="en-US" sz="1600" dirty="0" smtClean="0">
              <a:latin typeface="+mn-lt"/>
            </a:endParaRPr>
          </a:p>
        </p:txBody>
      </p:sp>
      <p:sp>
        <p:nvSpPr>
          <p:cNvPr id="39" name="Inhaltsplatzhalter 4"/>
          <p:cNvSpPr txBox="1"/>
          <p:nvPr/>
        </p:nvSpPr>
        <p:spPr>
          <a:xfrm>
            <a:off x="4503710" y="2236021"/>
            <a:ext cx="6190413" cy="451485"/>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buNone/>
            </a:pPr>
            <a:r>
              <a:rPr lang="en-US" sz="1600" b="1" dirty="0" smtClean="0">
                <a:latin typeface="+mj-lt"/>
              </a:rPr>
              <a:t>DATA COLLECTION # 1</a:t>
            </a:r>
            <a:br>
              <a:rPr lang="en-US" sz="1865" b="1" dirty="0" smtClean="0">
                <a:latin typeface="+mj-lt"/>
              </a:rPr>
            </a:br>
            <a:r>
              <a:rPr lang="en-US" sz="1335" dirty="0">
                <a:latin typeface="+mj-lt"/>
              </a:rPr>
              <a:t> App automatically collectes the  Mobile Data</a:t>
            </a:r>
            <a:endParaRPr lang="en-US" sz="1335" dirty="0">
              <a:latin typeface="+mj-lt"/>
            </a:endParaRPr>
          </a:p>
        </p:txBody>
      </p:sp>
      <p:sp>
        <p:nvSpPr>
          <p:cNvPr id="40" name="Inhaltsplatzhalter 4"/>
          <p:cNvSpPr txBox="1"/>
          <p:nvPr/>
        </p:nvSpPr>
        <p:spPr>
          <a:xfrm>
            <a:off x="4503710" y="2936760"/>
            <a:ext cx="5969168" cy="451485"/>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buNone/>
            </a:pPr>
            <a:r>
              <a:rPr lang="en-US" sz="1600" b="1" dirty="0" smtClean="0">
                <a:latin typeface="+mj-lt"/>
              </a:rPr>
              <a:t>MESSAGE BALANCE CONVERTOR # 2</a:t>
            </a:r>
            <a:br>
              <a:rPr lang="en-US" sz="1865" b="1" dirty="0" smtClean="0">
                <a:latin typeface="+mj-lt"/>
              </a:rPr>
            </a:br>
            <a:r>
              <a:rPr lang="en-US" sz="1335" dirty="0">
                <a:latin typeface="+mj-lt"/>
              </a:rPr>
              <a:t>Converting the Message Balance into Talk-Time or Mobile Data as per user wish.</a:t>
            </a:r>
            <a:endParaRPr lang="en-US" sz="1335" dirty="0">
              <a:latin typeface="+mj-lt"/>
            </a:endParaRPr>
          </a:p>
        </p:txBody>
      </p:sp>
      <p:sp>
        <p:nvSpPr>
          <p:cNvPr id="41" name="Inhaltsplatzhalter 4"/>
          <p:cNvSpPr txBox="1"/>
          <p:nvPr/>
        </p:nvSpPr>
        <p:spPr>
          <a:xfrm>
            <a:off x="4503710" y="3571330"/>
            <a:ext cx="5055006" cy="579755"/>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buNone/>
            </a:pPr>
            <a:r>
              <a:rPr lang="en-US" sz="1600" b="1" dirty="0" smtClean="0">
                <a:latin typeface="+mj-lt"/>
              </a:rPr>
              <a:t>DATA PROTECTION AND PRIVACY# 3</a:t>
            </a:r>
            <a:endParaRPr lang="en-US" sz="1600" b="1" dirty="0" smtClean="0">
              <a:latin typeface="+mj-lt"/>
            </a:endParaRPr>
          </a:p>
          <a:p>
            <a:pPr marL="0" indent="0">
              <a:lnSpc>
                <a:spcPct val="100000"/>
              </a:lnSpc>
              <a:buNone/>
            </a:pPr>
            <a:r>
              <a:rPr lang="en-US" sz="1335" dirty="0">
                <a:latin typeface="+mj-lt"/>
              </a:rPr>
              <a:t>Data will be protected and privatize only to the user.</a:t>
            </a:r>
            <a:endParaRPr lang="en-US" sz="1335" dirty="0">
              <a:latin typeface="+mj-lt"/>
            </a:endParaRPr>
          </a:p>
        </p:txBody>
      </p:sp>
      <p:sp>
        <p:nvSpPr>
          <p:cNvPr id="42" name="Inhaltsplatzhalter 4"/>
          <p:cNvSpPr txBox="1"/>
          <p:nvPr/>
        </p:nvSpPr>
        <p:spPr>
          <a:xfrm>
            <a:off x="4503710" y="4387540"/>
            <a:ext cx="4242418" cy="451485"/>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buNone/>
            </a:pPr>
            <a:r>
              <a:rPr lang="en-US" sz="1600" b="1" dirty="0" smtClean="0">
                <a:latin typeface="+mj-lt"/>
              </a:rPr>
              <a:t>USER EXPERIENCE # 4</a:t>
            </a:r>
            <a:br>
              <a:rPr lang="en-US" sz="1865" b="1" dirty="0" smtClean="0">
                <a:latin typeface="+mj-lt"/>
              </a:rPr>
            </a:br>
            <a:r>
              <a:rPr lang="en-US" sz="1335" dirty="0">
                <a:latin typeface="+mj-lt"/>
              </a:rPr>
              <a:t> Rich user experience.</a:t>
            </a:r>
            <a:endParaRPr lang="en-US" sz="1335" dirty="0">
              <a:latin typeface="+mj-lt"/>
            </a:endParaRPr>
          </a:p>
        </p:txBody>
      </p:sp>
      <p:sp>
        <p:nvSpPr>
          <p:cNvPr id="43" name="Inhaltsplatzhalter 4"/>
          <p:cNvSpPr txBox="1"/>
          <p:nvPr/>
        </p:nvSpPr>
        <p:spPr>
          <a:xfrm>
            <a:off x="4503710" y="5054213"/>
            <a:ext cx="3583215" cy="451485"/>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buNone/>
            </a:pPr>
            <a:r>
              <a:rPr lang="en-US" sz="1600" b="1" dirty="0" smtClean="0">
                <a:latin typeface="+mj-lt"/>
              </a:rPr>
              <a:t>FEATURE # 5</a:t>
            </a:r>
            <a:br>
              <a:rPr lang="en-US" sz="1865" b="1" dirty="0" smtClean="0">
                <a:latin typeface="+mj-lt"/>
              </a:rPr>
            </a:br>
            <a:r>
              <a:rPr lang="en-US" sz="1335" dirty="0">
                <a:latin typeface="+mj-lt"/>
              </a:rPr>
              <a:t>This is a sample text. You simply add </a:t>
            </a:r>
            <a:r>
              <a:rPr lang="en-US" sz="1335" dirty="0" smtClean="0">
                <a:latin typeface="+mj-lt"/>
              </a:rPr>
              <a:t>yours</a:t>
            </a:r>
            <a:endParaRPr lang="en-US" sz="1335" dirty="0">
              <a:latin typeface="+mj-lt"/>
            </a:endParaRPr>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20000" decel="80000" fill="hold" nodeType="afterEffect">
                                  <p:stCondLst>
                                    <p:cond delay="0"/>
                                  </p:stCondLst>
                                  <p:childTnLst>
                                    <p:set>
                                      <p:cBhvr>
                                        <p:cTn id="6" dur="1" fill="hold">
                                          <p:stCondLst>
                                            <p:cond delay="0"/>
                                          </p:stCondLst>
                                        </p:cTn>
                                        <p:tgtEl>
                                          <p:spTgt spid="174"/>
                                        </p:tgtEl>
                                        <p:attrNameLst>
                                          <p:attrName>style.visibility</p:attrName>
                                        </p:attrNameLst>
                                      </p:cBhvr>
                                      <p:to>
                                        <p:strVal val="visible"/>
                                      </p:to>
                                    </p:set>
                                    <p:anim calcmode="lin" valueType="num">
                                      <p:cBhvr additive="base">
                                        <p:cTn id="7" dur="500" fill="hold"/>
                                        <p:tgtEl>
                                          <p:spTgt spid="174"/>
                                        </p:tgtEl>
                                        <p:attrNameLst>
                                          <p:attrName>ppt_x</p:attrName>
                                        </p:attrNameLst>
                                      </p:cBhvr>
                                      <p:tavLst>
                                        <p:tav tm="0">
                                          <p:val>
                                            <p:strVal val="#ppt_x"/>
                                          </p:val>
                                        </p:tav>
                                        <p:tav tm="100000">
                                          <p:val>
                                            <p:strVal val="#ppt_x"/>
                                          </p:val>
                                        </p:tav>
                                      </p:tavLst>
                                    </p:anim>
                                    <p:anim calcmode="lin" valueType="num">
                                      <p:cBhvr additive="base">
                                        <p:cTn id="8" dur="500" fill="hold"/>
                                        <p:tgtEl>
                                          <p:spTgt spid="17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64"/>
                                        </p:tgtEl>
                                        <p:attrNameLst>
                                          <p:attrName>style.visibility</p:attrName>
                                        </p:attrNameLst>
                                      </p:cBhvr>
                                      <p:to>
                                        <p:strVal val="visible"/>
                                      </p:to>
                                    </p:set>
                                    <p:animEffect transition="in" filter="wipe(left)">
                                      <p:cBhvr>
                                        <p:cTn id="12" dur="500"/>
                                        <p:tgtEl>
                                          <p:spTgt spid="64"/>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72"/>
                                        </p:tgtEl>
                                        <p:attrNameLst>
                                          <p:attrName>style.visibility</p:attrName>
                                        </p:attrNameLst>
                                      </p:cBhvr>
                                      <p:to>
                                        <p:strVal val="visible"/>
                                      </p:to>
                                    </p:set>
                                    <p:anim calcmode="lin" valueType="num">
                                      <p:cBhvr>
                                        <p:cTn id="16" dur="500" fill="hold"/>
                                        <p:tgtEl>
                                          <p:spTgt spid="72"/>
                                        </p:tgtEl>
                                        <p:attrNameLst>
                                          <p:attrName>ppt_w</p:attrName>
                                        </p:attrNameLst>
                                      </p:cBhvr>
                                      <p:tavLst>
                                        <p:tav tm="0">
                                          <p:val>
                                            <p:fltVal val="0"/>
                                          </p:val>
                                        </p:tav>
                                        <p:tav tm="100000">
                                          <p:val>
                                            <p:strVal val="#ppt_w"/>
                                          </p:val>
                                        </p:tav>
                                      </p:tavLst>
                                    </p:anim>
                                    <p:anim calcmode="lin" valueType="num">
                                      <p:cBhvr>
                                        <p:cTn id="17" dur="500" fill="hold"/>
                                        <p:tgtEl>
                                          <p:spTgt spid="72"/>
                                        </p:tgtEl>
                                        <p:attrNameLst>
                                          <p:attrName>ppt_h</p:attrName>
                                        </p:attrNameLst>
                                      </p:cBhvr>
                                      <p:tavLst>
                                        <p:tav tm="0">
                                          <p:val>
                                            <p:fltVal val="0"/>
                                          </p:val>
                                        </p:tav>
                                        <p:tav tm="100000">
                                          <p:val>
                                            <p:strVal val="#ppt_h"/>
                                          </p:val>
                                        </p:tav>
                                      </p:tavLst>
                                    </p:anim>
                                    <p:animEffect transition="in" filter="fade">
                                      <p:cBhvr>
                                        <p:cTn id="18" dur="500"/>
                                        <p:tgtEl>
                                          <p:spTgt spid="72"/>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73"/>
                                        </p:tgtEl>
                                        <p:attrNameLst>
                                          <p:attrName>style.visibility</p:attrName>
                                        </p:attrNameLst>
                                      </p:cBhvr>
                                      <p:to>
                                        <p:strVal val="visible"/>
                                      </p:to>
                                    </p:set>
                                    <p:anim calcmode="lin" valueType="num">
                                      <p:cBhvr>
                                        <p:cTn id="21" dur="500" fill="hold"/>
                                        <p:tgtEl>
                                          <p:spTgt spid="73"/>
                                        </p:tgtEl>
                                        <p:attrNameLst>
                                          <p:attrName>ppt_w</p:attrName>
                                        </p:attrNameLst>
                                      </p:cBhvr>
                                      <p:tavLst>
                                        <p:tav tm="0">
                                          <p:val>
                                            <p:fltVal val="0"/>
                                          </p:val>
                                        </p:tav>
                                        <p:tav tm="100000">
                                          <p:val>
                                            <p:strVal val="#ppt_w"/>
                                          </p:val>
                                        </p:tav>
                                      </p:tavLst>
                                    </p:anim>
                                    <p:anim calcmode="lin" valueType="num">
                                      <p:cBhvr>
                                        <p:cTn id="22" dur="500" fill="hold"/>
                                        <p:tgtEl>
                                          <p:spTgt spid="73"/>
                                        </p:tgtEl>
                                        <p:attrNameLst>
                                          <p:attrName>ppt_h</p:attrName>
                                        </p:attrNameLst>
                                      </p:cBhvr>
                                      <p:tavLst>
                                        <p:tav tm="0">
                                          <p:val>
                                            <p:fltVal val="0"/>
                                          </p:val>
                                        </p:tav>
                                        <p:tav tm="100000">
                                          <p:val>
                                            <p:strVal val="#ppt_h"/>
                                          </p:val>
                                        </p:tav>
                                      </p:tavLst>
                                    </p:anim>
                                    <p:animEffect transition="in" filter="fade">
                                      <p:cBhvr>
                                        <p:cTn id="23" dur="500"/>
                                        <p:tgtEl>
                                          <p:spTgt spid="73"/>
                                        </p:tgtEl>
                                      </p:cBhvr>
                                    </p:animEffect>
                                  </p:childTnLst>
                                </p:cTn>
                              </p:par>
                              <p:par>
                                <p:cTn id="24" presetID="2" presetClass="entr" presetSubtype="2" accel="20000" decel="8000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 calcmode="lin" valueType="num">
                                      <p:cBhvr additive="base">
                                        <p:cTn id="26" dur="500" fill="hold"/>
                                        <p:tgtEl>
                                          <p:spTgt spid="39"/>
                                        </p:tgtEl>
                                        <p:attrNameLst>
                                          <p:attrName>ppt_x</p:attrName>
                                        </p:attrNameLst>
                                      </p:cBhvr>
                                      <p:tavLst>
                                        <p:tav tm="0">
                                          <p:val>
                                            <p:strVal val="1+#ppt_w/2"/>
                                          </p:val>
                                        </p:tav>
                                        <p:tav tm="100000">
                                          <p:val>
                                            <p:strVal val="#ppt_x"/>
                                          </p:val>
                                        </p:tav>
                                      </p:tavLst>
                                    </p:anim>
                                    <p:anim calcmode="lin" valueType="num">
                                      <p:cBhvr additive="base">
                                        <p:cTn id="27" dur="500" fill="hold"/>
                                        <p:tgtEl>
                                          <p:spTgt spid="39"/>
                                        </p:tgtEl>
                                        <p:attrNameLst>
                                          <p:attrName>ppt_y</p:attrName>
                                        </p:attrNameLst>
                                      </p:cBhvr>
                                      <p:tavLst>
                                        <p:tav tm="0">
                                          <p:val>
                                            <p:strVal val="#ppt_y"/>
                                          </p:val>
                                        </p:tav>
                                        <p:tav tm="100000">
                                          <p:val>
                                            <p:strVal val="#ppt_y"/>
                                          </p:val>
                                        </p:tav>
                                      </p:tavLst>
                                    </p:anim>
                                  </p:childTnLst>
                                </p:cTn>
                              </p:par>
                            </p:childTnLst>
                          </p:cTn>
                        </p:par>
                        <p:par>
                          <p:cTn id="28" fill="hold">
                            <p:stCondLst>
                              <p:cond delay="1500"/>
                            </p:stCondLst>
                            <p:childTnLst>
                              <p:par>
                                <p:cTn id="29" presetID="22" presetClass="entr" presetSubtype="8" fill="hold" grpId="0" nodeType="afterEffect">
                                  <p:stCondLst>
                                    <p:cond delay="0"/>
                                  </p:stCondLst>
                                  <p:childTnLst>
                                    <p:set>
                                      <p:cBhvr>
                                        <p:cTn id="30" dur="1" fill="hold">
                                          <p:stCondLst>
                                            <p:cond delay="0"/>
                                          </p:stCondLst>
                                        </p:cTn>
                                        <p:tgtEl>
                                          <p:spTgt spid="140"/>
                                        </p:tgtEl>
                                        <p:attrNameLst>
                                          <p:attrName>style.visibility</p:attrName>
                                        </p:attrNameLst>
                                      </p:cBhvr>
                                      <p:to>
                                        <p:strVal val="visible"/>
                                      </p:to>
                                    </p:set>
                                    <p:animEffect transition="in" filter="wipe(left)">
                                      <p:cBhvr>
                                        <p:cTn id="31" dur="500"/>
                                        <p:tgtEl>
                                          <p:spTgt spid="140"/>
                                        </p:tgtEl>
                                      </p:cBhvr>
                                    </p:animEffect>
                                  </p:childTnLst>
                                </p:cTn>
                              </p:par>
                            </p:childTnLst>
                          </p:cTn>
                        </p:par>
                        <p:par>
                          <p:cTn id="32" fill="hold">
                            <p:stCondLst>
                              <p:cond delay="2000"/>
                            </p:stCondLst>
                            <p:childTnLst>
                              <p:par>
                                <p:cTn id="33" presetID="53" presetClass="entr" presetSubtype="16" fill="hold" grpId="0" nodeType="afterEffect">
                                  <p:stCondLst>
                                    <p:cond delay="0"/>
                                  </p:stCondLst>
                                  <p:childTnLst>
                                    <p:set>
                                      <p:cBhvr>
                                        <p:cTn id="34" dur="1" fill="hold">
                                          <p:stCondLst>
                                            <p:cond delay="0"/>
                                          </p:stCondLst>
                                        </p:cTn>
                                        <p:tgtEl>
                                          <p:spTgt spid="69"/>
                                        </p:tgtEl>
                                        <p:attrNameLst>
                                          <p:attrName>style.visibility</p:attrName>
                                        </p:attrNameLst>
                                      </p:cBhvr>
                                      <p:to>
                                        <p:strVal val="visible"/>
                                      </p:to>
                                    </p:set>
                                    <p:anim calcmode="lin" valueType="num">
                                      <p:cBhvr>
                                        <p:cTn id="35" dur="500" fill="hold"/>
                                        <p:tgtEl>
                                          <p:spTgt spid="69"/>
                                        </p:tgtEl>
                                        <p:attrNameLst>
                                          <p:attrName>ppt_w</p:attrName>
                                        </p:attrNameLst>
                                      </p:cBhvr>
                                      <p:tavLst>
                                        <p:tav tm="0">
                                          <p:val>
                                            <p:fltVal val="0"/>
                                          </p:val>
                                        </p:tav>
                                        <p:tav tm="100000">
                                          <p:val>
                                            <p:strVal val="#ppt_w"/>
                                          </p:val>
                                        </p:tav>
                                      </p:tavLst>
                                    </p:anim>
                                    <p:anim calcmode="lin" valueType="num">
                                      <p:cBhvr>
                                        <p:cTn id="36" dur="500" fill="hold"/>
                                        <p:tgtEl>
                                          <p:spTgt spid="69"/>
                                        </p:tgtEl>
                                        <p:attrNameLst>
                                          <p:attrName>ppt_h</p:attrName>
                                        </p:attrNameLst>
                                      </p:cBhvr>
                                      <p:tavLst>
                                        <p:tav tm="0">
                                          <p:val>
                                            <p:fltVal val="0"/>
                                          </p:val>
                                        </p:tav>
                                        <p:tav tm="100000">
                                          <p:val>
                                            <p:strVal val="#ppt_h"/>
                                          </p:val>
                                        </p:tav>
                                      </p:tavLst>
                                    </p:anim>
                                    <p:animEffect transition="in" filter="fade">
                                      <p:cBhvr>
                                        <p:cTn id="37" dur="500"/>
                                        <p:tgtEl>
                                          <p:spTgt spid="69"/>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74"/>
                                        </p:tgtEl>
                                        <p:attrNameLst>
                                          <p:attrName>style.visibility</p:attrName>
                                        </p:attrNameLst>
                                      </p:cBhvr>
                                      <p:to>
                                        <p:strVal val="visible"/>
                                      </p:to>
                                    </p:set>
                                    <p:anim calcmode="lin" valueType="num">
                                      <p:cBhvr>
                                        <p:cTn id="40" dur="500" fill="hold"/>
                                        <p:tgtEl>
                                          <p:spTgt spid="74"/>
                                        </p:tgtEl>
                                        <p:attrNameLst>
                                          <p:attrName>ppt_w</p:attrName>
                                        </p:attrNameLst>
                                      </p:cBhvr>
                                      <p:tavLst>
                                        <p:tav tm="0">
                                          <p:val>
                                            <p:fltVal val="0"/>
                                          </p:val>
                                        </p:tav>
                                        <p:tav tm="100000">
                                          <p:val>
                                            <p:strVal val="#ppt_w"/>
                                          </p:val>
                                        </p:tav>
                                      </p:tavLst>
                                    </p:anim>
                                    <p:anim calcmode="lin" valueType="num">
                                      <p:cBhvr>
                                        <p:cTn id="41" dur="500" fill="hold"/>
                                        <p:tgtEl>
                                          <p:spTgt spid="74"/>
                                        </p:tgtEl>
                                        <p:attrNameLst>
                                          <p:attrName>ppt_h</p:attrName>
                                        </p:attrNameLst>
                                      </p:cBhvr>
                                      <p:tavLst>
                                        <p:tav tm="0">
                                          <p:val>
                                            <p:fltVal val="0"/>
                                          </p:val>
                                        </p:tav>
                                        <p:tav tm="100000">
                                          <p:val>
                                            <p:strVal val="#ppt_h"/>
                                          </p:val>
                                        </p:tav>
                                      </p:tavLst>
                                    </p:anim>
                                    <p:animEffect transition="in" filter="fade">
                                      <p:cBhvr>
                                        <p:cTn id="42" dur="500"/>
                                        <p:tgtEl>
                                          <p:spTgt spid="74"/>
                                        </p:tgtEl>
                                      </p:cBhvr>
                                    </p:animEffect>
                                  </p:childTnLst>
                                </p:cTn>
                              </p:par>
                              <p:par>
                                <p:cTn id="43" presetID="2" presetClass="entr" presetSubtype="2" accel="20000" decel="80000" fill="hold" grpId="0" nodeType="withEffect">
                                  <p:stCondLst>
                                    <p:cond delay="0"/>
                                  </p:stCondLst>
                                  <p:childTnLst>
                                    <p:set>
                                      <p:cBhvr>
                                        <p:cTn id="44" dur="1" fill="hold">
                                          <p:stCondLst>
                                            <p:cond delay="0"/>
                                          </p:stCondLst>
                                        </p:cTn>
                                        <p:tgtEl>
                                          <p:spTgt spid="40"/>
                                        </p:tgtEl>
                                        <p:attrNameLst>
                                          <p:attrName>style.visibility</p:attrName>
                                        </p:attrNameLst>
                                      </p:cBhvr>
                                      <p:to>
                                        <p:strVal val="visible"/>
                                      </p:to>
                                    </p:set>
                                    <p:anim calcmode="lin" valueType="num">
                                      <p:cBhvr additive="base">
                                        <p:cTn id="45" dur="500" fill="hold"/>
                                        <p:tgtEl>
                                          <p:spTgt spid="40"/>
                                        </p:tgtEl>
                                        <p:attrNameLst>
                                          <p:attrName>ppt_x</p:attrName>
                                        </p:attrNameLst>
                                      </p:cBhvr>
                                      <p:tavLst>
                                        <p:tav tm="0">
                                          <p:val>
                                            <p:strVal val="1+#ppt_w/2"/>
                                          </p:val>
                                        </p:tav>
                                        <p:tav tm="100000">
                                          <p:val>
                                            <p:strVal val="#ppt_x"/>
                                          </p:val>
                                        </p:tav>
                                      </p:tavLst>
                                    </p:anim>
                                    <p:anim calcmode="lin" valueType="num">
                                      <p:cBhvr additive="base">
                                        <p:cTn id="46" dur="500" fill="hold"/>
                                        <p:tgtEl>
                                          <p:spTgt spid="40"/>
                                        </p:tgtEl>
                                        <p:attrNameLst>
                                          <p:attrName>ppt_y</p:attrName>
                                        </p:attrNameLst>
                                      </p:cBhvr>
                                      <p:tavLst>
                                        <p:tav tm="0">
                                          <p:val>
                                            <p:strVal val="#ppt_y"/>
                                          </p:val>
                                        </p:tav>
                                        <p:tav tm="100000">
                                          <p:val>
                                            <p:strVal val="#ppt_y"/>
                                          </p:val>
                                        </p:tav>
                                      </p:tavLst>
                                    </p:anim>
                                  </p:childTnLst>
                                </p:cTn>
                              </p:par>
                            </p:childTnLst>
                          </p:cTn>
                        </p:par>
                        <p:par>
                          <p:cTn id="47" fill="hold">
                            <p:stCondLst>
                              <p:cond delay="2500"/>
                            </p:stCondLst>
                            <p:childTnLst>
                              <p:par>
                                <p:cTn id="48" presetID="22" presetClass="entr" presetSubtype="8" fill="hold" grpId="0" nodeType="afterEffect">
                                  <p:stCondLst>
                                    <p:cond delay="0"/>
                                  </p:stCondLst>
                                  <p:childTnLst>
                                    <p:set>
                                      <p:cBhvr>
                                        <p:cTn id="49" dur="1" fill="hold">
                                          <p:stCondLst>
                                            <p:cond delay="0"/>
                                          </p:stCondLst>
                                        </p:cTn>
                                        <p:tgtEl>
                                          <p:spTgt spid="141"/>
                                        </p:tgtEl>
                                        <p:attrNameLst>
                                          <p:attrName>style.visibility</p:attrName>
                                        </p:attrNameLst>
                                      </p:cBhvr>
                                      <p:to>
                                        <p:strVal val="visible"/>
                                      </p:to>
                                    </p:set>
                                    <p:animEffect transition="in" filter="wipe(left)">
                                      <p:cBhvr>
                                        <p:cTn id="50" dur="500"/>
                                        <p:tgtEl>
                                          <p:spTgt spid="141"/>
                                        </p:tgtEl>
                                      </p:cBhvr>
                                    </p:animEffect>
                                  </p:childTnLst>
                                </p:cTn>
                              </p:par>
                            </p:childTnLst>
                          </p:cTn>
                        </p:par>
                        <p:par>
                          <p:cTn id="51" fill="hold">
                            <p:stCondLst>
                              <p:cond delay="3000"/>
                            </p:stCondLst>
                            <p:childTnLst>
                              <p:par>
                                <p:cTn id="52" presetID="53" presetClass="entr" presetSubtype="16" fill="hold" grpId="0" nodeType="afterEffect">
                                  <p:stCondLst>
                                    <p:cond delay="0"/>
                                  </p:stCondLst>
                                  <p:childTnLst>
                                    <p:set>
                                      <p:cBhvr>
                                        <p:cTn id="53" dur="1" fill="hold">
                                          <p:stCondLst>
                                            <p:cond delay="0"/>
                                          </p:stCondLst>
                                        </p:cTn>
                                        <p:tgtEl>
                                          <p:spTgt spid="71"/>
                                        </p:tgtEl>
                                        <p:attrNameLst>
                                          <p:attrName>style.visibility</p:attrName>
                                        </p:attrNameLst>
                                      </p:cBhvr>
                                      <p:to>
                                        <p:strVal val="visible"/>
                                      </p:to>
                                    </p:set>
                                    <p:anim calcmode="lin" valueType="num">
                                      <p:cBhvr>
                                        <p:cTn id="54" dur="500" fill="hold"/>
                                        <p:tgtEl>
                                          <p:spTgt spid="71"/>
                                        </p:tgtEl>
                                        <p:attrNameLst>
                                          <p:attrName>ppt_w</p:attrName>
                                        </p:attrNameLst>
                                      </p:cBhvr>
                                      <p:tavLst>
                                        <p:tav tm="0">
                                          <p:val>
                                            <p:fltVal val="0"/>
                                          </p:val>
                                        </p:tav>
                                        <p:tav tm="100000">
                                          <p:val>
                                            <p:strVal val="#ppt_w"/>
                                          </p:val>
                                        </p:tav>
                                      </p:tavLst>
                                    </p:anim>
                                    <p:anim calcmode="lin" valueType="num">
                                      <p:cBhvr>
                                        <p:cTn id="55" dur="500" fill="hold"/>
                                        <p:tgtEl>
                                          <p:spTgt spid="71"/>
                                        </p:tgtEl>
                                        <p:attrNameLst>
                                          <p:attrName>ppt_h</p:attrName>
                                        </p:attrNameLst>
                                      </p:cBhvr>
                                      <p:tavLst>
                                        <p:tav tm="0">
                                          <p:val>
                                            <p:fltVal val="0"/>
                                          </p:val>
                                        </p:tav>
                                        <p:tav tm="100000">
                                          <p:val>
                                            <p:strVal val="#ppt_h"/>
                                          </p:val>
                                        </p:tav>
                                      </p:tavLst>
                                    </p:anim>
                                    <p:animEffect transition="in" filter="fade">
                                      <p:cBhvr>
                                        <p:cTn id="56" dur="500"/>
                                        <p:tgtEl>
                                          <p:spTgt spid="71"/>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75"/>
                                        </p:tgtEl>
                                        <p:attrNameLst>
                                          <p:attrName>style.visibility</p:attrName>
                                        </p:attrNameLst>
                                      </p:cBhvr>
                                      <p:to>
                                        <p:strVal val="visible"/>
                                      </p:to>
                                    </p:set>
                                    <p:anim calcmode="lin" valueType="num">
                                      <p:cBhvr>
                                        <p:cTn id="59" dur="500" fill="hold"/>
                                        <p:tgtEl>
                                          <p:spTgt spid="75"/>
                                        </p:tgtEl>
                                        <p:attrNameLst>
                                          <p:attrName>ppt_w</p:attrName>
                                        </p:attrNameLst>
                                      </p:cBhvr>
                                      <p:tavLst>
                                        <p:tav tm="0">
                                          <p:val>
                                            <p:fltVal val="0"/>
                                          </p:val>
                                        </p:tav>
                                        <p:tav tm="100000">
                                          <p:val>
                                            <p:strVal val="#ppt_w"/>
                                          </p:val>
                                        </p:tav>
                                      </p:tavLst>
                                    </p:anim>
                                    <p:anim calcmode="lin" valueType="num">
                                      <p:cBhvr>
                                        <p:cTn id="60" dur="500" fill="hold"/>
                                        <p:tgtEl>
                                          <p:spTgt spid="75"/>
                                        </p:tgtEl>
                                        <p:attrNameLst>
                                          <p:attrName>ppt_h</p:attrName>
                                        </p:attrNameLst>
                                      </p:cBhvr>
                                      <p:tavLst>
                                        <p:tav tm="0">
                                          <p:val>
                                            <p:fltVal val="0"/>
                                          </p:val>
                                        </p:tav>
                                        <p:tav tm="100000">
                                          <p:val>
                                            <p:strVal val="#ppt_h"/>
                                          </p:val>
                                        </p:tav>
                                      </p:tavLst>
                                    </p:anim>
                                    <p:animEffect transition="in" filter="fade">
                                      <p:cBhvr>
                                        <p:cTn id="61" dur="500"/>
                                        <p:tgtEl>
                                          <p:spTgt spid="75"/>
                                        </p:tgtEl>
                                      </p:cBhvr>
                                    </p:animEffect>
                                  </p:childTnLst>
                                </p:cTn>
                              </p:par>
                              <p:par>
                                <p:cTn id="62" presetID="2" presetClass="entr" presetSubtype="2" accel="20000" decel="80000" fill="hold" grpId="0" nodeType="withEffect">
                                  <p:stCondLst>
                                    <p:cond delay="0"/>
                                  </p:stCondLst>
                                  <p:childTnLst>
                                    <p:set>
                                      <p:cBhvr>
                                        <p:cTn id="63" dur="1" fill="hold">
                                          <p:stCondLst>
                                            <p:cond delay="0"/>
                                          </p:stCondLst>
                                        </p:cTn>
                                        <p:tgtEl>
                                          <p:spTgt spid="41"/>
                                        </p:tgtEl>
                                        <p:attrNameLst>
                                          <p:attrName>style.visibility</p:attrName>
                                        </p:attrNameLst>
                                      </p:cBhvr>
                                      <p:to>
                                        <p:strVal val="visible"/>
                                      </p:to>
                                    </p:set>
                                    <p:anim calcmode="lin" valueType="num">
                                      <p:cBhvr additive="base">
                                        <p:cTn id="64" dur="500" fill="hold"/>
                                        <p:tgtEl>
                                          <p:spTgt spid="41"/>
                                        </p:tgtEl>
                                        <p:attrNameLst>
                                          <p:attrName>ppt_x</p:attrName>
                                        </p:attrNameLst>
                                      </p:cBhvr>
                                      <p:tavLst>
                                        <p:tav tm="0">
                                          <p:val>
                                            <p:strVal val="1+#ppt_w/2"/>
                                          </p:val>
                                        </p:tav>
                                        <p:tav tm="100000">
                                          <p:val>
                                            <p:strVal val="#ppt_x"/>
                                          </p:val>
                                        </p:tav>
                                      </p:tavLst>
                                    </p:anim>
                                    <p:anim calcmode="lin" valueType="num">
                                      <p:cBhvr additive="base">
                                        <p:cTn id="65" dur="500" fill="hold"/>
                                        <p:tgtEl>
                                          <p:spTgt spid="41"/>
                                        </p:tgtEl>
                                        <p:attrNameLst>
                                          <p:attrName>ppt_y</p:attrName>
                                        </p:attrNameLst>
                                      </p:cBhvr>
                                      <p:tavLst>
                                        <p:tav tm="0">
                                          <p:val>
                                            <p:strVal val="#ppt_y"/>
                                          </p:val>
                                        </p:tav>
                                        <p:tav tm="100000">
                                          <p:val>
                                            <p:strVal val="#ppt_y"/>
                                          </p:val>
                                        </p:tav>
                                      </p:tavLst>
                                    </p:anim>
                                  </p:childTnLst>
                                </p:cTn>
                              </p:par>
                            </p:childTnLst>
                          </p:cTn>
                        </p:par>
                        <p:par>
                          <p:cTn id="66" fill="hold">
                            <p:stCondLst>
                              <p:cond delay="3500"/>
                            </p:stCondLst>
                            <p:childTnLst>
                              <p:par>
                                <p:cTn id="67" presetID="22" presetClass="entr" presetSubtype="8" fill="hold" grpId="0" nodeType="afterEffect">
                                  <p:stCondLst>
                                    <p:cond delay="0"/>
                                  </p:stCondLst>
                                  <p:childTnLst>
                                    <p:set>
                                      <p:cBhvr>
                                        <p:cTn id="68" dur="1" fill="hold">
                                          <p:stCondLst>
                                            <p:cond delay="0"/>
                                          </p:stCondLst>
                                        </p:cTn>
                                        <p:tgtEl>
                                          <p:spTgt spid="142"/>
                                        </p:tgtEl>
                                        <p:attrNameLst>
                                          <p:attrName>style.visibility</p:attrName>
                                        </p:attrNameLst>
                                      </p:cBhvr>
                                      <p:to>
                                        <p:strVal val="visible"/>
                                      </p:to>
                                    </p:set>
                                    <p:animEffect transition="in" filter="wipe(left)">
                                      <p:cBhvr>
                                        <p:cTn id="69" dur="500"/>
                                        <p:tgtEl>
                                          <p:spTgt spid="142"/>
                                        </p:tgtEl>
                                      </p:cBhvr>
                                    </p:animEffect>
                                  </p:childTnLst>
                                </p:cTn>
                              </p:par>
                            </p:childTnLst>
                          </p:cTn>
                        </p:par>
                        <p:par>
                          <p:cTn id="70" fill="hold">
                            <p:stCondLst>
                              <p:cond delay="4000"/>
                            </p:stCondLst>
                            <p:childTnLst>
                              <p:par>
                                <p:cTn id="71" presetID="53" presetClass="entr" presetSubtype="16" fill="hold" grpId="0" nodeType="afterEffect">
                                  <p:stCondLst>
                                    <p:cond delay="0"/>
                                  </p:stCondLst>
                                  <p:childTnLst>
                                    <p:set>
                                      <p:cBhvr>
                                        <p:cTn id="72" dur="1" fill="hold">
                                          <p:stCondLst>
                                            <p:cond delay="0"/>
                                          </p:stCondLst>
                                        </p:cTn>
                                        <p:tgtEl>
                                          <p:spTgt spid="70"/>
                                        </p:tgtEl>
                                        <p:attrNameLst>
                                          <p:attrName>style.visibility</p:attrName>
                                        </p:attrNameLst>
                                      </p:cBhvr>
                                      <p:to>
                                        <p:strVal val="visible"/>
                                      </p:to>
                                    </p:set>
                                    <p:anim calcmode="lin" valueType="num">
                                      <p:cBhvr>
                                        <p:cTn id="73" dur="500" fill="hold"/>
                                        <p:tgtEl>
                                          <p:spTgt spid="70"/>
                                        </p:tgtEl>
                                        <p:attrNameLst>
                                          <p:attrName>ppt_w</p:attrName>
                                        </p:attrNameLst>
                                      </p:cBhvr>
                                      <p:tavLst>
                                        <p:tav tm="0">
                                          <p:val>
                                            <p:fltVal val="0"/>
                                          </p:val>
                                        </p:tav>
                                        <p:tav tm="100000">
                                          <p:val>
                                            <p:strVal val="#ppt_w"/>
                                          </p:val>
                                        </p:tav>
                                      </p:tavLst>
                                    </p:anim>
                                    <p:anim calcmode="lin" valueType="num">
                                      <p:cBhvr>
                                        <p:cTn id="74" dur="500" fill="hold"/>
                                        <p:tgtEl>
                                          <p:spTgt spid="70"/>
                                        </p:tgtEl>
                                        <p:attrNameLst>
                                          <p:attrName>ppt_h</p:attrName>
                                        </p:attrNameLst>
                                      </p:cBhvr>
                                      <p:tavLst>
                                        <p:tav tm="0">
                                          <p:val>
                                            <p:fltVal val="0"/>
                                          </p:val>
                                        </p:tav>
                                        <p:tav tm="100000">
                                          <p:val>
                                            <p:strVal val="#ppt_h"/>
                                          </p:val>
                                        </p:tav>
                                      </p:tavLst>
                                    </p:anim>
                                    <p:animEffect transition="in" filter="fade">
                                      <p:cBhvr>
                                        <p:cTn id="75" dur="500"/>
                                        <p:tgtEl>
                                          <p:spTgt spid="70"/>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76"/>
                                        </p:tgtEl>
                                        <p:attrNameLst>
                                          <p:attrName>style.visibility</p:attrName>
                                        </p:attrNameLst>
                                      </p:cBhvr>
                                      <p:to>
                                        <p:strVal val="visible"/>
                                      </p:to>
                                    </p:set>
                                    <p:anim calcmode="lin" valueType="num">
                                      <p:cBhvr>
                                        <p:cTn id="78" dur="500" fill="hold"/>
                                        <p:tgtEl>
                                          <p:spTgt spid="76"/>
                                        </p:tgtEl>
                                        <p:attrNameLst>
                                          <p:attrName>ppt_w</p:attrName>
                                        </p:attrNameLst>
                                      </p:cBhvr>
                                      <p:tavLst>
                                        <p:tav tm="0">
                                          <p:val>
                                            <p:fltVal val="0"/>
                                          </p:val>
                                        </p:tav>
                                        <p:tav tm="100000">
                                          <p:val>
                                            <p:strVal val="#ppt_w"/>
                                          </p:val>
                                        </p:tav>
                                      </p:tavLst>
                                    </p:anim>
                                    <p:anim calcmode="lin" valueType="num">
                                      <p:cBhvr>
                                        <p:cTn id="79" dur="500" fill="hold"/>
                                        <p:tgtEl>
                                          <p:spTgt spid="76"/>
                                        </p:tgtEl>
                                        <p:attrNameLst>
                                          <p:attrName>ppt_h</p:attrName>
                                        </p:attrNameLst>
                                      </p:cBhvr>
                                      <p:tavLst>
                                        <p:tav tm="0">
                                          <p:val>
                                            <p:fltVal val="0"/>
                                          </p:val>
                                        </p:tav>
                                        <p:tav tm="100000">
                                          <p:val>
                                            <p:strVal val="#ppt_h"/>
                                          </p:val>
                                        </p:tav>
                                      </p:tavLst>
                                    </p:anim>
                                    <p:animEffect transition="in" filter="fade">
                                      <p:cBhvr>
                                        <p:cTn id="80" dur="500"/>
                                        <p:tgtEl>
                                          <p:spTgt spid="76"/>
                                        </p:tgtEl>
                                      </p:cBhvr>
                                    </p:animEffect>
                                  </p:childTnLst>
                                </p:cTn>
                              </p:par>
                              <p:par>
                                <p:cTn id="81" presetID="2" presetClass="entr" presetSubtype="2" accel="20000" decel="80000" fill="hold" grpId="0" nodeType="withEffect">
                                  <p:stCondLst>
                                    <p:cond delay="0"/>
                                  </p:stCondLst>
                                  <p:childTnLst>
                                    <p:set>
                                      <p:cBhvr>
                                        <p:cTn id="82" dur="1" fill="hold">
                                          <p:stCondLst>
                                            <p:cond delay="0"/>
                                          </p:stCondLst>
                                        </p:cTn>
                                        <p:tgtEl>
                                          <p:spTgt spid="42"/>
                                        </p:tgtEl>
                                        <p:attrNameLst>
                                          <p:attrName>style.visibility</p:attrName>
                                        </p:attrNameLst>
                                      </p:cBhvr>
                                      <p:to>
                                        <p:strVal val="visible"/>
                                      </p:to>
                                    </p:set>
                                    <p:anim calcmode="lin" valueType="num">
                                      <p:cBhvr additive="base">
                                        <p:cTn id="83" dur="500" fill="hold"/>
                                        <p:tgtEl>
                                          <p:spTgt spid="42"/>
                                        </p:tgtEl>
                                        <p:attrNameLst>
                                          <p:attrName>ppt_x</p:attrName>
                                        </p:attrNameLst>
                                      </p:cBhvr>
                                      <p:tavLst>
                                        <p:tav tm="0">
                                          <p:val>
                                            <p:strVal val="1+#ppt_w/2"/>
                                          </p:val>
                                        </p:tav>
                                        <p:tav tm="100000">
                                          <p:val>
                                            <p:strVal val="#ppt_x"/>
                                          </p:val>
                                        </p:tav>
                                      </p:tavLst>
                                    </p:anim>
                                    <p:anim calcmode="lin" valueType="num">
                                      <p:cBhvr additive="base">
                                        <p:cTn id="84" dur="500" fill="hold"/>
                                        <p:tgtEl>
                                          <p:spTgt spid="42"/>
                                        </p:tgtEl>
                                        <p:attrNameLst>
                                          <p:attrName>ppt_y</p:attrName>
                                        </p:attrNameLst>
                                      </p:cBhvr>
                                      <p:tavLst>
                                        <p:tav tm="0">
                                          <p:val>
                                            <p:strVal val="#ppt_y"/>
                                          </p:val>
                                        </p:tav>
                                        <p:tav tm="100000">
                                          <p:val>
                                            <p:strVal val="#ppt_y"/>
                                          </p:val>
                                        </p:tav>
                                      </p:tavLst>
                                    </p:anim>
                                  </p:childTnLst>
                                </p:cTn>
                              </p:par>
                            </p:childTnLst>
                          </p:cTn>
                        </p:par>
                        <p:par>
                          <p:cTn id="85" fill="hold">
                            <p:stCondLst>
                              <p:cond delay="4500"/>
                            </p:stCondLst>
                            <p:childTnLst>
                              <p:par>
                                <p:cTn id="86" presetID="53" presetClass="entr" presetSubtype="16" fill="hold" grpId="0" nodeType="afterEffect">
                                  <p:stCondLst>
                                    <p:cond delay="0"/>
                                  </p:stCondLst>
                                  <p:childTnLst>
                                    <p:set>
                                      <p:cBhvr>
                                        <p:cTn id="87" dur="1" fill="hold">
                                          <p:stCondLst>
                                            <p:cond delay="0"/>
                                          </p:stCondLst>
                                        </p:cTn>
                                        <p:tgtEl>
                                          <p:spTgt spid="67"/>
                                        </p:tgtEl>
                                        <p:attrNameLst>
                                          <p:attrName>style.visibility</p:attrName>
                                        </p:attrNameLst>
                                      </p:cBhvr>
                                      <p:to>
                                        <p:strVal val="visible"/>
                                      </p:to>
                                    </p:set>
                                    <p:anim calcmode="lin" valueType="num">
                                      <p:cBhvr>
                                        <p:cTn id="88" dur="500" fill="hold"/>
                                        <p:tgtEl>
                                          <p:spTgt spid="67"/>
                                        </p:tgtEl>
                                        <p:attrNameLst>
                                          <p:attrName>ppt_w</p:attrName>
                                        </p:attrNameLst>
                                      </p:cBhvr>
                                      <p:tavLst>
                                        <p:tav tm="0">
                                          <p:val>
                                            <p:fltVal val="0"/>
                                          </p:val>
                                        </p:tav>
                                        <p:tav tm="100000">
                                          <p:val>
                                            <p:strVal val="#ppt_w"/>
                                          </p:val>
                                        </p:tav>
                                      </p:tavLst>
                                    </p:anim>
                                    <p:anim calcmode="lin" valueType="num">
                                      <p:cBhvr>
                                        <p:cTn id="89" dur="500" fill="hold"/>
                                        <p:tgtEl>
                                          <p:spTgt spid="67"/>
                                        </p:tgtEl>
                                        <p:attrNameLst>
                                          <p:attrName>ppt_h</p:attrName>
                                        </p:attrNameLst>
                                      </p:cBhvr>
                                      <p:tavLst>
                                        <p:tav tm="0">
                                          <p:val>
                                            <p:fltVal val="0"/>
                                          </p:val>
                                        </p:tav>
                                        <p:tav tm="100000">
                                          <p:val>
                                            <p:strVal val="#ppt_h"/>
                                          </p:val>
                                        </p:tav>
                                      </p:tavLst>
                                    </p:anim>
                                    <p:animEffect transition="in" filter="fade">
                                      <p:cBhvr>
                                        <p:cTn id="90" dur="500"/>
                                        <p:tgtEl>
                                          <p:spTgt spid="67"/>
                                        </p:tgtEl>
                                      </p:cBhvr>
                                    </p:animEffect>
                                  </p:childTnLst>
                                </p:cTn>
                              </p:par>
                              <p:par>
                                <p:cTn id="91" presetID="53" presetClass="entr" presetSubtype="16" fill="hold" grpId="0" nodeType="withEffect">
                                  <p:stCondLst>
                                    <p:cond delay="0"/>
                                  </p:stCondLst>
                                  <p:childTnLst>
                                    <p:set>
                                      <p:cBhvr>
                                        <p:cTn id="92" dur="1" fill="hold">
                                          <p:stCondLst>
                                            <p:cond delay="0"/>
                                          </p:stCondLst>
                                        </p:cTn>
                                        <p:tgtEl>
                                          <p:spTgt spid="77"/>
                                        </p:tgtEl>
                                        <p:attrNameLst>
                                          <p:attrName>style.visibility</p:attrName>
                                        </p:attrNameLst>
                                      </p:cBhvr>
                                      <p:to>
                                        <p:strVal val="visible"/>
                                      </p:to>
                                    </p:set>
                                    <p:anim calcmode="lin" valueType="num">
                                      <p:cBhvr>
                                        <p:cTn id="93" dur="500" fill="hold"/>
                                        <p:tgtEl>
                                          <p:spTgt spid="77"/>
                                        </p:tgtEl>
                                        <p:attrNameLst>
                                          <p:attrName>ppt_w</p:attrName>
                                        </p:attrNameLst>
                                      </p:cBhvr>
                                      <p:tavLst>
                                        <p:tav tm="0">
                                          <p:val>
                                            <p:fltVal val="0"/>
                                          </p:val>
                                        </p:tav>
                                        <p:tav tm="100000">
                                          <p:val>
                                            <p:strVal val="#ppt_w"/>
                                          </p:val>
                                        </p:tav>
                                      </p:tavLst>
                                    </p:anim>
                                    <p:anim calcmode="lin" valueType="num">
                                      <p:cBhvr>
                                        <p:cTn id="94" dur="500" fill="hold"/>
                                        <p:tgtEl>
                                          <p:spTgt spid="77"/>
                                        </p:tgtEl>
                                        <p:attrNameLst>
                                          <p:attrName>ppt_h</p:attrName>
                                        </p:attrNameLst>
                                      </p:cBhvr>
                                      <p:tavLst>
                                        <p:tav tm="0">
                                          <p:val>
                                            <p:fltVal val="0"/>
                                          </p:val>
                                        </p:tav>
                                        <p:tav tm="100000">
                                          <p:val>
                                            <p:strVal val="#ppt_h"/>
                                          </p:val>
                                        </p:tav>
                                      </p:tavLst>
                                    </p:anim>
                                    <p:animEffect transition="in" filter="fade">
                                      <p:cBhvr>
                                        <p:cTn id="95" dur="500"/>
                                        <p:tgtEl>
                                          <p:spTgt spid="77"/>
                                        </p:tgtEl>
                                      </p:cBhvr>
                                    </p:animEffect>
                                  </p:childTnLst>
                                </p:cTn>
                              </p:par>
                              <p:par>
                                <p:cTn id="96" presetID="2" presetClass="entr" presetSubtype="2" accel="20000" decel="80000" fill="hold" grpId="0" nodeType="withEffect">
                                  <p:stCondLst>
                                    <p:cond delay="0"/>
                                  </p:stCondLst>
                                  <p:childTnLst>
                                    <p:set>
                                      <p:cBhvr>
                                        <p:cTn id="97" dur="1" fill="hold">
                                          <p:stCondLst>
                                            <p:cond delay="0"/>
                                          </p:stCondLst>
                                        </p:cTn>
                                        <p:tgtEl>
                                          <p:spTgt spid="43"/>
                                        </p:tgtEl>
                                        <p:attrNameLst>
                                          <p:attrName>style.visibility</p:attrName>
                                        </p:attrNameLst>
                                      </p:cBhvr>
                                      <p:to>
                                        <p:strVal val="visible"/>
                                      </p:to>
                                    </p:set>
                                    <p:anim calcmode="lin" valueType="num">
                                      <p:cBhvr additive="base">
                                        <p:cTn id="98" dur="500" fill="hold"/>
                                        <p:tgtEl>
                                          <p:spTgt spid="43"/>
                                        </p:tgtEl>
                                        <p:attrNameLst>
                                          <p:attrName>ppt_x</p:attrName>
                                        </p:attrNameLst>
                                      </p:cBhvr>
                                      <p:tavLst>
                                        <p:tav tm="0">
                                          <p:val>
                                            <p:strVal val="1+#ppt_w/2"/>
                                          </p:val>
                                        </p:tav>
                                        <p:tav tm="100000">
                                          <p:val>
                                            <p:strVal val="#ppt_x"/>
                                          </p:val>
                                        </p:tav>
                                      </p:tavLst>
                                    </p:anim>
                                    <p:anim calcmode="lin" valueType="num">
                                      <p:cBhvr additive="base">
                                        <p:cTn id="99"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bldLvl="0" animBg="1"/>
      <p:bldP spid="140" grpId="0" bldLvl="0" animBg="1"/>
      <p:bldP spid="141" grpId="0" bldLvl="0" animBg="1"/>
      <p:bldP spid="142" grpId="0" bldLvl="0" animBg="1"/>
      <p:bldP spid="67" grpId="0" bldLvl="0" animBg="1"/>
      <p:bldP spid="69" grpId="0" bldLvl="0" animBg="1"/>
      <p:bldP spid="70" grpId="0" bldLvl="0" animBg="1"/>
      <p:bldP spid="71" grpId="0" bldLvl="0" animBg="1"/>
      <p:bldP spid="72" grpId="0" bldLvl="0" animBg="1"/>
      <p:bldP spid="73" grpId="0"/>
      <p:bldP spid="74" grpId="0"/>
      <p:bldP spid="75" grpId="0"/>
      <p:bldP spid="76" grpId="0"/>
      <p:bldP spid="77" grpId="0"/>
      <p:bldP spid="39" grpId="0"/>
      <p:bldP spid="40" grpId="0"/>
      <p:bldP spid="41" grpId="0"/>
      <p:bldP spid="42" grpId="0"/>
      <p:bldP spid="4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BEBA8EAE-BF5A-486C-A8C5-ECC9F3942E4B}">
                <a14:imgProps xmlns:a14="http://schemas.microsoft.com/office/drawing/2010/main">
                  <a14:imgLayer r:embed="rId2">
                    <a14:imgEffect>
                      <a14:brightnessContrast bright="-40000" contrast="20000"/>
                    </a14:imgEffect>
                    <a14:imgEffect>
                      <a14:saturation sat="0"/>
                    </a14:imgEffect>
                  </a14:imgLayer>
                </a14:imgProps>
              </a:ext>
            </a:extLst>
          </a:blip>
          <a:srcRect/>
          <a:stretch>
            <a:fillRect l="-17000" t="-14000" r="-6000" b="-21000"/>
          </a:stretch>
        </a:blipFill>
        <a:effectLst/>
      </p:bgPr>
    </p:bg>
    <p:spTree>
      <p:nvGrpSpPr>
        <p:cNvPr id="1" name=""/>
        <p:cNvGrpSpPr/>
        <p:nvPr/>
      </p:nvGrpSpPr>
      <p:grpSpPr>
        <a:xfrm>
          <a:off x="0" y="0"/>
          <a:ext cx="0" cy="0"/>
          <a:chOff x="0" y="0"/>
          <a:chExt cx="0" cy="0"/>
        </a:xfrm>
      </p:grpSpPr>
      <p:sp>
        <p:nvSpPr>
          <p:cNvPr id="31" name="Rectangle 30"/>
          <p:cNvSpPr/>
          <p:nvPr/>
        </p:nvSpPr>
        <p:spPr>
          <a:xfrm>
            <a:off x="0" y="0"/>
            <a:ext cx="12188825" cy="6858000"/>
          </a:xfrm>
          <a:prstGeom prst="rect">
            <a:avLst/>
          </a:prstGeom>
          <a:solidFill>
            <a:schemeClr val="accent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itle 3"/>
          <p:cNvSpPr>
            <a:spLocks noGrp="1"/>
          </p:cNvSpPr>
          <p:nvPr>
            <p:ph type="title"/>
          </p:nvPr>
        </p:nvSpPr>
        <p:spPr/>
        <p:txBody>
          <a:bodyPr/>
          <a:lstStyle/>
          <a:p>
            <a:pPr algn="ctr"/>
            <a:r>
              <a:rPr lang="en-US" altLang="en-IN" b="1" dirty="0"/>
              <a:t>Requirements</a:t>
            </a:r>
            <a:endParaRPr lang="en-US" altLang="en-IN" b="1" dirty="0"/>
          </a:p>
        </p:txBody>
      </p:sp>
      <p:sp>
        <p:nvSpPr>
          <p:cNvPr id="38" name="Oval 37"/>
          <p:cNvSpPr/>
          <p:nvPr/>
        </p:nvSpPr>
        <p:spPr>
          <a:xfrm>
            <a:off x="3073453" y="1939504"/>
            <a:ext cx="1834704" cy="1834704"/>
          </a:xfrm>
          <a:prstGeom prst="ellipse">
            <a:avLst/>
          </a:prstGeom>
          <a:solidFill>
            <a:schemeClr val="accent2"/>
          </a:solidFill>
          <a:ln w="1270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5400" dirty="0">
                <a:latin typeface="Open Sans" pitchFamily="34" charset="0"/>
                <a:ea typeface="Open Sans" pitchFamily="34" charset="0"/>
                <a:cs typeface="Open Sans" pitchFamily="34" charset="0"/>
              </a:rPr>
              <a:t>1</a:t>
            </a:r>
            <a:endParaRPr lang="en-IN" sz="5400" dirty="0">
              <a:latin typeface="Open Sans" pitchFamily="34" charset="0"/>
              <a:ea typeface="Open Sans" pitchFamily="34" charset="0"/>
              <a:cs typeface="Open Sans" pitchFamily="34" charset="0"/>
            </a:endParaRPr>
          </a:p>
        </p:txBody>
      </p:sp>
      <p:sp>
        <p:nvSpPr>
          <p:cNvPr id="46" name="Rectangle 45"/>
          <p:cNvSpPr/>
          <p:nvPr/>
        </p:nvSpPr>
        <p:spPr>
          <a:xfrm>
            <a:off x="2515338" y="4726934"/>
            <a:ext cx="2736304" cy="583565"/>
          </a:xfrm>
          <a:prstGeom prst="rect">
            <a:avLst/>
          </a:prstGeom>
        </p:spPr>
        <p:txBody>
          <a:bodyPr wrap="square">
            <a:spAutoFit/>
          </a:bodyPr>
          <a:lstStyle/>
          <a:p>
            <a:pPr algn="ctr" fontAlgn="base"/>
            <a:r>
              <a:rPr lang="en-US" altLang="en-IN" sz="1600" dirty="0">
                <a:solidFill>
                  <a:schemeClr val="bg1"/>
                </a:solidFill>
                <a:latin typeface="Arial" panose="020B0604020202020204" pitchFamily="34" charset="0"/>
                <a:cs typeface="Arial" panose="020B0604020202020204" pitchFamily="34" charset="0"/>
              </a:rPr>
              <a:t>1. Android Studio (latest version)</a:t>
            </a:r>
            <a:endParaRPr lang="en-US" altLang="en-IN" sz="1600" dirty="0">
              <a:solidFill>
                <a:schemeClr val="bg1"/>
              </a:solidFill>
              <a:latin typeface="Arial" panose="020B0604020202020204" pitchFamily="34" charset="0"/>
              <a:cs typeface="Arial" panose="020B0604020202020204" pitchFamily="34" charset="0"/>
            </a:endParaRPr>
          </a:p>
        </p:txBody>
      </p:sp>
      <p:sp>
        <p:nvSpPr>
          <p:cNvPr id="49" name="Rectangle 48"/>
          <p:cNvSpPr/>
          <p:nvPr/>
        </p:nvSpPr>
        <p:spPr>
          <a:xfrm>
            <a:off x="2515338" y="4107100"/>
            <a:ext cx="2736304" cy="521970"/>
          </a:xfrm>
          <a:prstGeom prst="rect">
            <a:avLst/>
          </a:prstGeom>
        </p:spPr>
        <p:txBody>
          <a:bodyPr wrap="square" anchor="b">
            <a:spAutoFit/>
          </a:bodyPr>
          <a:lstStyle/>
          <a:p>
            <a:pPr algn="ctr" fontAlgn="base"/>
            <a:r>
              <a:rPr lang="en-US" altLang="en-IN" sz="2800" dirty="0">
                <a:solidFill>
                  <a:schemeClr val="bg1"/>
                </a:solidFill>
                <a:latin typeface="Arial" panose="020B0604020202020204" pitchFamily="34" charset="0"/>
                <a:cs typeface="Arial" panose="020B0604020202020204" pitchFamily="34" charset="0"/>
              </a:rPr>
              <a:t>Software </a:t>
            </a:r>
            <a:endParaRPr lang="en-US" altLang="en-IN" sz="2800" dirty="0">
              <a:solidFill>
                <a:schemeClr val="bg1"/>
              </a:solidFill>
              <a:latin typeface="Arial" panose="020B0604020202020204" pitchFamily="34" charset="0"/>
              <a:cs typeface="Arial" panose="020B0604020202020204" pitchFamily="34" charset="0"/>
            </a:endParaRPr>
          </a:p>
        </p:txBody>
      </p:sp>
      <p:sp>
        <p:nvSpPr>
          <p:cNvPr id="44" name="Oval 43"/>
          <p:cNvSpPr/>
          <p:nvPr/>
        </p:nvSpPr>
        <p:spPr>
          <a:xfrm>
            <a:off x="7642130" y="1939504"/>
            <a:ext cx="1834704" cy="1834704"/>
          </a:xfrm>
          <a:prstGeom prst="ellipse">
            <a:avLst/>
          </a:prstGeom>
          <a:solidFill>
            <a:schemeClr val="accent3"/>
          </a:solidFill>
          <a:ln w="1270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5400" dirty="0">
                <a:latin typeface="Open Sans" pitchFamily="34" charset="0"/>
                <a:ea typeface="Open Sans" pitchFamily="34" charset="0"/>
                <a:cs typeface="Open Sans" pitchFamily="34" charset="0"/>
              </a:rPr>
              <a:t>2</a:t>
            </a:r>
            <a:endParaRPr lang="en-IN" sz="5400" dirty="0">
              <a:latin typeface="Open Sans" pitchFamily="34" charset="0"/>
              <a:ea typeface="Open Sans" pitchFamily="34" charset="0"/>
              <a:cs typeface="Open Sans" pitchFamily="34" charset="0"/>
            </a:endParaRPr>
          </a:p>
        </p:txBody>
      </p:sp>
      <p:sp>
        <p:nvSpPr>
          <p:cNvPr id="47" name="Rectangle 46"/>
          <p:cNvSpPr/>
          <p:nvPr/>
        </p:nvSpPr>
        <p:spPr>
          <a:xfrm>
            <a:off x="7263085" y="4726934"/>
            <a:ext cx="2736304" cy="1076325"/>
          </a:xfrm>
          <a:prstGeom prst="rect">
            <a:avLst/>
          </a:prstGeom>
        </p:spPr>
        <p:txBody>
          <a:bodyPr wrap="square">
            <a:spAutoFit/>
          </a:bodyPr>
          <a:lstStyle/>
          <a:p>
            <a:pPr algn="ctr" fontAlgn="base"/>
            <a:r>
              <a:rPr lang="en-US" altLang="en-IN" sz="1600" dirty="0">
                <a:solidFill>
                  <a:schemeClr val="bg1"/>
                </a:solidFill>
                <a:latin typeface="Arial" panose="020B0604020202020204" pitchFamily="34" charset="0"/>
                <a:cs typeface="Arial" panose="020B0604020202020204" pitchFamily="34" charset="0"/>
              </a:rPr>
              <a:t>1.Windows / Mac 64 bit</a:t>
            </a:r>
            <a:endParaRPr lang="en-US" altLang="en-IN" sz="1600" dirty="0">
              <a:solidFill>
                <a:schemeClr val="bg1"/>
              </a:solidFill>
              <a:latin typeface="Arial" panose="020B0604020202020204" pitchFamily="34" charset="0"/>
              <a:cs typeface="Arial" panose="020B0604020202020204" pitchFamily="34" charset="0"/>
            </a:endParaRPr>
          </a:p>
          <a:p>
            <a:pPr algn="ctr" fontAlgn="base"/>
            <a:r>
              <a:rPr lang="en-US" altLang="en-IN" sz="1600" dirty="0">
                <a:solidFill>
                  <a:schemeClr val="bg1"/>
                </a:solidFill>
                <a:latin typeface="Arial" panose="020B0604020202020204" pitchFamily="34" charset="0"/>
                <a:cs typeface="Arial" panose="020B0604020202020204" pitchFamily="34" charset="0"/>
              </a:rPr>
              <a:t>2. Min 8 Gb Ram</a:t>
            </a:r>
            <a:endParaRPr lang="en-US" altLang="en-IN" sz="1600" dirty="0">
              <a:solidFill>
                <a:schemeClr val="bg1"/>
              </a:solidFill>
              <a:latin typeface="Arial" panose="020B0604020202020204" pitchFamily="34" charset="0"/>
              <a:cs typeface="Arial" panose="020B0604020202020204" pitchFamily="34" charset="0"/>
            </a:endParaRPr>
          </a:p>
          <a:p>
            <a:pPr algn="ctr" fontAlgn="base"/>
            <a:r>
              <a:rPr lang="en-US" altLang="en-IN" sz="1600" dirty="0">
                <a:solidFill>
                  <a:schemeClr val="bg1"/>
                </a:solidFill>
                <a:latin typeface="Arial" panose="020B0604020202020204" pitchFamily="34" charset="0"/>
                <a:cs typeface="Arial" panose="020B0604020202020204" pitchFamily="34" charset="0"/>
              </a:rPr>
              <a:t>3. Min 500 Hard Disk</a:t>
            </a:r>
            <a:endParaRPr lang="en-US" altLang="en-IN" sz="1600" dirty="0">
              <a:solidFill>
                <a:schemeClr val="bg1"/>
              </a:solidFill>
              <a:latin typeface="Arial" panose="020B0604020202020204" pitchFamily="34" charset="0"/>
              <a:cs typeface="Arial" panose="020B0604020202020204" pitchFamily="34" charset="0"/>
            </a:endParaRPr>
          </a:p>
          <a:p>
            <a:pPr algn="ctr" fontAlgn="base"/>
            <a:r>
              <a:rPr lang="en-US" altLang="en-IN" sz="1600" dirty="0">
                <a:solidFill>
                  <a:schemeClr val="bg1"/>
                </a:solidFill>
                <a:latin typeface="Arial" panose="020B0604020202020204" pitchFamily="34" charset="0"/>
                <a:cs typeface="Arial" panose="020B0604020202020204" pitchFamily="34" charset="0"/>
              </a:rPr>
              <a:t>4. Min i5 Processor</a:t>
            </a:r>
            <a:endParaRPr lang="en-US" altLang="en-IN" sz="1600" dirty="0">
              <a:solidFill>
                <a:schemeClr val="bg1"/>
              </a:solidFill>
              <a:latin typeface="Arial" panose="020B0604020202020204" pitchFamily="34" charset="0"/>
              <a:cs typeface="Arial" panose="020B0604020202020204" pitchFamily="34" charset="0"/>
            </a:endParaRPr>
          </a:p>
        </p:txBody>
      </p:sp>
      <p:sp>
        <p:nvSpPr>
          <p:cNvPr id="50" name="Rectangle 49"/>
          <p:cNvSpPr/>
          <p:nvPr/>
        </p:nvSpPr>
        <p:spPr>
          <a:xfrm>
            <a:off x="7263085" y="4107100"/>
            <a:ext cx="2736304" cy="521970"/>
          </a:xfrm>
          <a:prstGeom prst="rect">
            <a:avLst/>
          </a:prstGeom>
        </p:spPr>
        <p:txBody>
          <a:bodyPr wrap="square" anchor="b">
            <a:spAutoFit/>
          </a:bodyPr>
          <a:lstStyle/>
          <a:p>
            <a:pPr algn="ctr" fontAlgn="base"/>
            <a:r>
              <a:rPr lang="en-US" altLang="en-IN" sz="2800" dirty="0">
                <a:solidFill>
                  <a:schemeClr val="bg1"/>
                </a:solidFill>
                <a:latin typeface="Arial" panose="020B0604020202020204" pitchFamily="34" charset="0"/>
                <a:cs typeface="Arial" panose="020B0604020202020204" pitchFamily="34" charset="0"/>
              </a:rPr>
              <a:t>Hardware </a:t>
            </a:r>
            <a:endParaRPr lang="en-US" altLang="en-IN" sz="2800" dirty="0">
              <a:solidFill>
                <a:schemeClr val="bg1"/>
              </a:solidFill>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9"/>
            <a:ext cx="10969943" cy="711081"/>
          </a:xfrm>
        </p:spPr>
        <p:txBody>
          <a:bodyPr/>
          <a:lstStyle/>
          <a:p>
            <a:pPr algn="ctr"/>
            <a:r>
              <a:rPr lang="en-US" altLang="en-IN" sz="4000" dirty="0">
                <a:solidFill>
                  <a:schemeClr val="accent1">
                    <a:lumMod val="60000"/>
                    <a:lumOff val="40000"/>
                  </a:schemeClr>
                </a:solidFill>
                <a:latin typeface="Arial" panose="020B0604020202020204" pitchFamily="34" charset="0"/>
                <a:ea typeface="+mn-ea"/>
                <a:cs typeface="Arial" panose="020B0604020202020204" pitchFamily="34" charset="0"/>
              </a:rPr>
              <a:t>Results </a:t>
            </a:r>
            <a:endParaRPr lang="en-US" altLang="en-IN" sz="4000" dirty="0">
              <a:solidFill>
                <a:schemeClr val="accent1">
                  <a:lumMod val="60000"/>
                  <a:lumOff val="40000"/>
                </a:schemeClr>
              </a:solidFill>
              <a:latin typeface="Arial" panose="020B0604020202020204" pitchFamily="34" charset="0"/>
              <a:ea typeface="+mn-ea"/>
              <a:cs typeface="Arial" panose="020B0604020202020204" pitchFamily="34" charset="0"/>
            </a:endParaRPr>
          </a:p>
        </p:txBody>
      </p:sp>
      <p:sp>
        <p:nvSpPr>
          <p:cNvPr id="23" name="Slide Number Placeholder 22"/>
          <p:cNvSpPr>
            <a:spLocks noGrp="1"/>
          </p:cNvSpPr>
          <p:nvPr>
            <p:ph type="sldNum" sz="quarter" idx="12"/>
          </p:nvPr>
        </p:nvSpPr>
        <p:spPr/>
        <p:txBody>
          <a:bodyPr/>
          <a:lstStyle/>
          <a:p>
            <a:fld id="{96E69268-9C8B-4EBF-A9EE-DC5DC2D48DC3}" type="slidenum">
              <a:rPr lang="en-US" smtClean="0"/>
            </a:fld>
            <a:endParaRPr lang="en-US" dirty="0"/>
          </a:p>
        </p:txBody>
      </p:sp>
      <p:graphicFrame>
        <p:nvGraphicFramePr>
          <p:cNvPr id="6" name="Chart 5"/>
          <p:cNvGraphicFramePr/>
          <p:nvPr/>
        </p:nvGraphicFramePr>
        <p:xfrm>
          <a:off x="1238867" y="1772816"/>
          <a:ext cx="3090834" cy="2060556"/>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4" name="Chart 13"/>
          <p:cNvGraphicFramePr/>
          <p:nvPr/>
        </p:nvGraphicFramePr>
        <p:xfrm>
          <a:off x="4548995" y="3349845"/>
          <a:ext cx="3090834" cy="206055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5" name="Chart 14"/>
          <p:cNvGraphicFramePr/>
          <p:nvPr/>
        </p:nvGraphicFramePr>
        <p:xfrm>
          <a:off x="7859123" y="1772816"/>
          <a:ext cx="3090834" cy="2060556"/>
        </p:xfrm>
        <a:graphic>
          <a:graphicData uri="http://schemas.openxmlformats.org/drawingml/2006/chart">
            <c:chart xmlns:c="http://schemas.openxmlformats.org/drawingml/2006/chart" xmlns:r="http://schemas.openxmlformats.org/officeDocument/2006/relationships" r:id="rId3"/>
          </a:graphicData>
        </a:graphic>
      </p:graphicFrame>
      <p:sp>
        <p:nvSpPr>
          <p:cNvPr id="16" name="Rectangle 15"/>
          <p:cNvSpPr/>
          <p:nvPr/>
        </p:nvSpPr>
        <p:spPr>
          <a:xfrm>
            <a:off x="1416132" y="4204969"/>
            <a:ext cx="2736304" cy="829945"/>
          </a:xfrm>
          <a:prstGeom prst="rect">
            <a:avLst/>
          </a:prstGeom>
        </p:spPr>
        <p:txBody>
          <a:bodyPr wrap="square">
            <a:spAutoFit/>
          </a:bodyPr>
          <a:lstStyle/>
          <a:p>
            <a:pPr algn="ctr" fontAlgn="base"/>
            <a:r>
              <a:rPr lang="en-US" altLang="en-IN" sz="1600" dirty="0">
                <a:solidFill>
                  <a:schemeClr val="tx1">
                    <a:lumMod val="65000"/>
                    <a:lumOff val="35000"/>
                  </a:schemeClr>
                </a:solidFill>
                <a:latin typeface="Arial" panose="020B0604020202020204" pitchFamily="34" charset="0"/>
                <a:cs typeface="Arial" panose="020B0604020202020204" pitchFamily="34" charset="0"/>
              </a:rPr>
              <a:t>User can still use </a:t>
            </a:r>
            <a:endParaRPr lang="en-US" altLang="en-IN" sz="1600" dirty="0">
              <a:solidFill>
                <a:schemeClr val="tx1">
                  <a:lumMod val="65000"/>
                  <a:lumOff val="35000"/>
                </a:schemeClr>
              </a:solidFill>
              <a:latin typeface="Arial" panose="020B0604020202020204" pitchFamily="34" charset="0"/>
              <a:cs typeface="Arial" panose="020B0604020202020204" pitchFamily="34" charset="0"/>
            </a:endParaRPr>
          </a:p>
          <a:p>
            <a:pPr algn="ctr" fontAlgn="base"/>
            <a:r>
              <a:rPr lang="en-US" altLang="en-IN" sz="1600" dirty="0">
                <a:solidFill>
                  <a:schemeClr val="tx1">
                    <a:lumMod val="65000"/>
                    <a:lumOff val="35000"/>
                  </a:schemeClr>
                </a:solidFill>
                <a:latin typeface="Arial" panose="020B0604020202020204" pitchFamily="34" charset="0"/>
                <a:cs typeface="Arial" panose="020B0604020202020204" pitchFamily="34" charset="0"/>
              </a:rPr>
              <a:t>mobile data after the expiration of current plan</a:t>
            </a:r>
            <a:endParaRPr lang="en-US" altLang="en-IN" sz="16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7" name="Rectangle 16"/>
          <p:cNvSpPr/>
          <p:nvPr/>
        </p:nvSpPr>
        <p:spPr>
          <a:xfrm>
            <a:off x="4726260" y="2028697"/>
            <a:ext cx="2736304" cy="583565"/>
          </a:xfrm>
          <a:prstGeom prst="rect">
            <a:avLst/>
          </a:prstGeom>
        </p:spPr>
        <p:txBody>
          <a:bodyPr wrap="square">
            <a:spAutoFit/>
          </a:bodyPr>
          <a:lstStyle/>
          <a:p>
            <a:pPr algn="ctr" fontAlgn="base"/>
            <a:r>
              <a:rPr lang="en-US" altLang="en-IN" sz="1600" dirty="0">
                <a:solidFill>
                  <a:schemeClr val="tx1">
                    <a:lumMod val="65000"/>
                    <a:lumOff val="35000"/>
                  </a:schemeClr>
                </a:solidFill>
                <a:latin typeface="Arial" panose="020B0604020202020204" pitchFamily="34" charset="0"/>
                <a:cs typeface="Arial" panose="020B0604020202020204" pitchFamily="34" charset="0"/>
              </a:rPr>
              <a:t>Users can save </a:t>
            </a:r>
            <a:endParaRPr lang="en-US" altLang="en-IN" sz="1600" dirty="0">
              <a:solidFill>
                <a:schemeClr val="tx1">
                  <a:lumMod val="65000"/>
                  <a:lumOff val="35000"/>
                </a:schemeClr>
              </a:solidFill>
              <a:latin typeface="Arial" panose="020B0604020202020204" pitchFamily="34" charset="0"/>
              <a:cs typeface="Arial" panose="020B0604020202020204" pitchFamily="34" charset="0"/>
            </a:endParaRPr>
          </a:p>
          <a:p>
            <a:pPr algn="ctr" fontAlgn="base"/>
            <a:r>
              <a:rPr lang="en-US" altLang="en-IN" sz="1600" dirty="0">
                <a:solidFill>
                  <a:schemeClr val="tx1">
                    <a:lumMod val="65000"/>
                    <a:lumOff val="35000"/>
                  </a:schemeClr>
                </a:solidFill>
                <a:latin typeface="Arial" panose="020B0604020202020204" pitchFamily="34" charset="0"/>
                <a:cs typeface="Arial" panose="020B0604020202020204" pitchFamily="34" charset="0"/>
              </a:rPr>
              <a:t>Money and Time</a:t>
            </a:r>
            <a:endParaRPr lang="en-US" sz="16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8" name="Rectangle 17"/>
          <p:cNvSpPr/>
          <p:nvPr/>
        </p:nvSpPr>
        <p:spPr>
          <a:xfrm>
            <a:off x="8036388" y="4204969"/>
            <a:ext cx="2736304" cy="583565"/>
          </a:xfrm>
          <a:prstGeom prst="rect">
            <a:avLst/>
          </a:prstGeom>
        </p:spPr>
        <p:txBody>
          <a:bodyPr wrap="square">
            <a:spAutoFit/>
          </a:bodyPr>
          <a:lstStyle/>
          <a:p>
            <a:pPr algn="ctr" fontAlgn="base"/>
            <a:r>
              <a:rPr lang="en-US" altLang="en-IN" sz="1600" dirty="0">
                <a:solidFill>
                  <a:schemeClr val="tx1">
                    <a:lumMod val="65000"/>
                    <a:lumOff val="35000"/>
                  </a:schemeClr>
                </a:solidFill>
                <a:latin typeface="Arial" panose="020B0604020202020204" pitchFamily="34" charset="0"/>
                <a:cs typeface="Arial" panose="020B0604020202020204" pitchFamily="34" charset="0"/>
              </a:rPr>
              <a:t>Reducing the loss of data wastage</a:t>
            </a:r>
            <a:endParaRPr lang="en-US" altLang="en-IN" sz="16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9" name="Oval 18"/>
          <p:cNvSpPr/>
          <p:nvPr/>
        </p:nvSpPr>
        <p:spPr>
          <a:xfrm>
            <a:off x="3464469" y="2570227"/>
            <a:ext cx="768096" cy="768096"/>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en-IN" sz="1800" dirty="0"/>
              <a:t>95</a:t>
            </a:r>
            <a:r>
              <a:rPr lang="en-IN" sz="1800" dirty="0"/>
              <a:t>%</a:t>
            </a:r>
            <a:endParaRPr lang="en-IN" sz="1800" dirty="0"/>
          </a:p>
        </p:txBody>
      </p:sp>
      <p:sp>
        <p:nvSpPr>
          <p:cNvPr id="24" name="Oval 23"/>
          <p:cNvSpPr/>
          <p:nvPr/>
        </p:nvSpPr>
        <p:spPr>
          <a:xfrm>
            <a:off x="4942284" y="4675085"/>
            <a:ext cx="768096" cy="768096"/>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en-IN" sz="1800" dirty="0"/>
              <a:t>90</a:t>
            </a:r>
            <a:r>
              <a:rPr lang="en-IN" sz="1800" dirty="0"/>
              <a:t>%</a:t>
            </a:r>
            <a:endParaRPr lang="en-IN" sz="1800" dirty="0"/>
          </a:p>
        </p:txBody>
      </p:sp>
      <p:sp>
        <p:nvSpPr>
          <p:cNvPr id="25" name="Oval 24"/>
          <p:cNvSpPr/>
          <p:nvPr/>
        </p:nvSpPr>
        <p:spPr>
          <a:xfrm>
            <a:off x="10044636" y="2773133"/>
            <a:ext cx="768096" cy="76809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en-IN" sz="1800" dirty="0"/>
              <a:t>9</a:t>
            </a:r>
            <a:r>
              <a:rPr lang="en-IN" sz="1800" dirty="0"/>
              <a:t>5%</a:t>
            </a:r>
            <a:endParaRPr lang="en-IN" sz="1800" dirty="0"/>
          </a:p>
        </p:txBody>
      </p:sp>
      <p:sp>
        <p:nvSpPr>
          <p:cNvPr id="20" name="TextBox 19"/>
          <p:cNvSpPr txBox="1"/>
          <p:nvPr/>
        </p:nvSpPr>
        <p:spPr>
          <a:xfrm>
            <a:off x="2576956" y="2440179"/>
            <a:ext cx="414655" cy="645160"/>
          </a:xfrm>
          <a:prstGeom prst="rect">
            <a:avLst/>
          </a:prstGeom>
          <a:noFill/>
        </p:spPr>
        <p:txBody>
          <a:bodyPr wrap="none" rtlCol="0" anchor="ctr">
            <a:spAutoFit/>
          </a:bodyPr>
          <a:lstStyle/>
          <a:p>
            <a:pPr algn="ctr"/>
            <a:r>
              <a:rPr lang="en-IN" sz="3600" b="1" dirty="0">
                <a:solidFill>
                  <a:schemeClr val="accent2"/>
                </a:solidFill>
              </a:rPr>
              <a:t>1</a:t>
            </a:r>
            <a:endParaRPr lang="en-IN" sz="3600" b="1" dirty="0">
              <a:solidFill>
                <a:schemeClr val="accent2"/>
              </a:solidFill>
            </a:endParaRPr>
          </a:p>
        </p:txBody>
      </p:sp>
      <p:sp>
        <p:nvSpPr>
          <p:cNvPr id="26" name="TextBox 25"/>
          <p:cNvSpPr txBox="1"/>
          <p:nvPr/>
        </p:nvSpPr>
        <p:spPr>
          <a:xfrm>
            <a:off x="5868796" y="4012947"/>
            <a:ext cx="414655" cy="645160"/>
          </a:xfrm>
          <a:prstGeom prst="rect">
            <a:avLst/>
          </a:prstGeom>
          <a:noFill/>
        </p:spPr>
        <p:txBody>
          <a:bodyPr wrap="none" rtlCol="0" anchor="ctr">
            <a:spAutoFit/>
          </a:bodyPr>
          <a:lstStyle/>
          <a:p>
            <a:pPr algn="ctr"/>
            <a:r>
              <a:rPr lang="en-IN" sz="3600" b="1" dirty="0">
                <a:solidFill>
                  <a:schemeClr val="accent3">
                    <a:lumMod val="75000"/>
                  </a:schemeClr>
                </a:solidFill>
              </a:rPr>
              <a:t>2</a:t>
            </a:r>
            <a:endParaRPr lang="en-IN" sz="3600" b="1" dirty="0">
              <a:solidFill>
                <a:schemeClr val="accent3">
                  <a:lumMod val="75000"/>
                </a:schemeClr>
              </a:solidFill>
            </a:endParaRPr>
          </a:p>
        </p:txBody>
      </p:sp>
      <p:sp>
        <p:nvSpPr>
          <p:cNvPr id="27" name="TextBox 26"/>
          <p:cNvSpPr txBox="1"/>
          <p:nvPr/>
        </p:nvSpPr>
        <p:spPr>
          <a:xfrm>
            <a:off x="9197212" y="2458466"/>
            <a:ext cx="414655" cy="645160"/>
          </a:xfrm>
          <a:prstGeom prst="rect">
            <a:avLst/>
          </a:prstGeom>
          <a:noFill/>
        </p:spPr>
        <p:txBody>
          <a:bodyPr wrap="none" rtlCol="0" anchor="ctr">
            <a:spAutoFit/>
          </a:bodyPr>
          <a:lstStyle/>
          <a:p>
            <a:pPr algn="ctr"/>
            <a:r>
              <a:rPr lang="en-IN" sz="3600" b="1" dirty="0">
                <a:solidFill>
                  <a:schemeClr val="accent4">
                    <a:lumMod val="75000"/>
                  </a:schemeClr>
                </a:solidFill>
              </a:rPr>
              <a:t>3</a:t>
            </a:r>
            <a:endParaRPr lang="en-IN" sz="3600" b="1" dirty="0">
              <a:solidFill>
                <a:schemeClr val="accent4">
                  <a:lumMod val="75000"/>
                </a:schemeClr>
              </a:solidFill>
            </a:endParaRPr>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1">
            <a:extLst>
              <a:ext uri="{BEBA8EAE-BF5A-486C-A8C5-ECC9F3942E4B}">
                <a14:imgProps xmlns:a14="http://schemas.microsoft.com/office/drawing/2010/main">
                  <a14:imgLayer r:embed="rId2">
                    <a14:imgEffect>
                      <a14:brightnessContrast bright="-40000" contrast="4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altLang="en-IN" sz="4000" dirty="0">
                <a:solidFill>
                  <a:schemeClr val="bg1"/>
                </a:solidFill>
                <a:latin typeface="Times New Roman" panose="02020603050405020304" charset="0"/>
                <a:ea typeface="Open Sans" pitchFamily="34" charset="0"/>
                <a:cs typeface="Times New Roman" panose="02020603050405020304" charset="0"/>
              </a:rPr>
              <a:t>Conclusion</a:t>
            </a:r>
            <a:endParaRPr lang="en-US" altLang="en-IN" sz="4000" dirty="0">
              <a:solidFill>
                <a:schemeClr val="bg1"/>
              </a:solidFill>
              <a:latin typeface="Times New Roman" panose="02020603050405020304" charset="0"/>
              <a:ea typeface="Open Sans" pitchFamily="34" charset="0"/>
              <a:cs typeface="Times New Roman" panose="02020603050405020304" charset="0"/>
            </a:endParaRPr>
          </a:p>
        </p:txBody>
      </p:sp>
      <p:sp>
        <p:nvSpPr>
          <p:cNvPr id="20" name="Rectangle 19"/>
          <p:cNvSpPr/>
          <p:nvPr/>
        </p:nvSpPr>
        <p:spPr>
          <a:xfrm>
            <a:off x="1552908" y="1628800"/>
            <a:ext cx="9083008" cy="3784600"/>
          </a:xfrm>
          <a:prstGeom prst="rect">
            <a:avLst/>
          </a:prstGeom>
        </p:spPr>
        <p:txBody>
          <a:bodyPr wrap="square">
            <a:spAutoFit/>
          </a:bodyPr>
          <a:lstStyle/>
          <a:p>
            <a:pPr algn="ctr" fontAlgn="base">
              <a:lnSpc>
                <a:spcPct val="200000"/>
              </a:lnSpc>
            </a:pPr>
            <a:r>
              <a:rPr lang="en-US" altLang="en-IN" sz="2000" dirty="0">
                <a:solidFill>
                  <a:schemeClr val="bg1"/>
                </a:solidFill>
                <a:latin typeface="Times New Roman" panose="02020603050405020304" charset="0"/>
                <a:ea typeface="Open Sans" pitchFamily="34" charset="0"/>
                <a:cs typeface="Times New Roman" panose="02020603050405020304" charset="0"/>
              </a:rPr>
              <a:t>This Mobile application helps the people to save money as well as time.</a:t>
            </a:r>
            <a:endParaRPr lang="en-US" altLang="en-IN" sz="2000" dirty="0">
              <a:solidFill>
                <a:schemeClr val="bg1"/>
              </a:solidFill>
              <a:latin typeface="Times New Roman" panose="02020603050405020304" charset="0"/>
              <a:ea typeface="Open Sans" pitchFamily="34" charset="0"/>
              <a:cs typeface="Times New Roman" panose="02020603050405020304" charset="0"/>
            </a:endParaRPr>
          </a:p>
          <a:p>
            <a:pPr algn="ctr" fontAlgn="base">
              <a:lnSpc>
                <a:spcPct val="200000"/>
              </a:lnSpc>
            </a:pPr>
            <a:r>
              <a:rPr lang="en-US" altLang="en-IN" sz="2000" dirty="0">
                <a:solidFill>
                  <a:schemeClr val="bg1"/>
                </a:solidFill>
                <a:latin typeface="Times New Roman" panose="02020603050405020304" charset="0"/>
                <a:ea typeface="Open Sans" pitchFamily="34" charset="0"/>
                <a:cs typeface="Times New Roman" panose="02020603050405020304" charset="0"/>
              </a:rPr>
              <a:t>This application more useful for the common people especially</a:t>
            </a:r>
            <a:endParaRPr lang="en-US" altLang="en-IN" sz="2000" dirty="0">
              <a:solidFill>
                <a:schemeClr val="bg1"/>
              </a:solidFill>
              <a:latin typeface="Times New Roman" panose="02020603050405020304" charset="0"/>
              <a:ea typeface="Open Sans" pitchFamily="34" charset="0"/>
              <a:cs typeface="Times New Roman" panose="02020603050405020304" charset="0"/>
            </a:endParaRPr>
          </a:p>
          <a:p>
            <a:pPr algn="ctr" fontAlgn="base">
              <a:lnSpc>
                <a:spcPct val="200000"/>
              </a:lnSpc>
            </a:pPr>
            <a:r>
              <a:rPr lang="en-US" altLang="en-IN" sz="2000" dirty="0">
                <a:solidFill>
                  <a:schemeClr val="bg1"/>
                </a:solidFill>
                <a:latin typeface="Times New Roman" panose="02020603050405020304" charset="0"/>
                <a:ea typeface="Open Sans" pitchFamily="34" charset="0"/>
                <a:cs typeface="Times New Roman" panose="02020603050405020304" charset="0"/>
              </a:rPr>
              <a:t> illiterates and students mostly.</a:t>
            </a:r>
            <a:endParaRPr lang="en-US" altLang="en-IN" sz="2000" dirty="0">
              <a:solidFill>
                <a:schemeClr val="bg1"/>
              </a:solidFill>
              <a:latin typeface="Times New Roman" panose="02020603050405020304" charset="0"/>
              <a:ea typeface="Open Sans" pitchFamily="34" charset="0"/>
              <a:cs typeface="Times New Roman" panose="02020603050405020304" charset="0"/>
            </a:endParaRPr>
          </a:p>
          <a:p>
            <a:pPr algn="ctr" fontAlgn="base">
              <a:lnSpc>
                <a:spcPct val="200000"/>
              </a:lnSpc>
            </a:pPr>
            <a:r>
              <a:rPr lang="en-US" altLang="en-IN" sz="2000" dirty="0">
                <a:solidFill>
                  <a:schemeClr val="bg1"/>
                </a:solidFill>
                <a:latin typeface="Times New Roman" panose="02020603050405020304" charset="0"/>
                <a:ea typeface="Open Sans" pitchFamily="34" charset="0"/>
                <a:cs typeface="Times New Roman" panose="02020603050405020304" charset="0"/>
              </a:rPr>
              <a:t>By this appliation we can save Mobile Data, can convert the Message Balance into</a:t>
            </a:r>
            <a:endParaRPr lang="en-US" altLang="en-IN" sz="2000" dirty="0">
              <a:solidFill>
                <a:schemeClr val="bg1"/>
              </a:solidFill>
              <a:latin typeface="Times New Roman" panose="02020603050405020304" charset="0"/>
              <a:ea typeface="Open Sans" pitchFamily="34" charset="0"/>
              <a:cs typeface="Times New Roman" panose="02020603050405020304" charset="0"/>
            </a:endParaRPr>
          </a:p>
          <a:p>
            <a:pPr algn="ctr" fontAlgn="base">
              <a:lnSpc>
                <a:spcPct val="200000"/>
              </a:lnSpc>
            </a:pPr>
            <a:r>
              <a:rPr lang="en-US" altLang="en-IN" sz="2000" dirty="0">
                <a:solidFill>
                  <a:schemeClr val="bg1"/>
                </a:solidFill>
                <a:latin typeface="Times New Roman" panose="02020603050405020304" charset="0"/>
                <a:ea typeface="Open Sans" pitchFamily="34" charset="0"/>
                <a:cs typeface="Times New Roman" panose="02020603050405020304" charset="0"/>
              </a:rPr>
              <a:t>TalkTime / Mobile Data for further Use.</a:t>
            </a:r>
            <a:endParaRPr lang="en-US" altLang="en-IN" sz="2000" dirty="0">
              <a:solidFill>
                <a:schemeClr val="bg1"/>
              </a:solidFill>
              <a:latin typeface="Times New Roman" panose="02020603050405020304" charset="0"/>
              <a:ea typeface="Open Sans" pitchFamily="34" charset="0"/>
              <a:cs typeface="Times New Roman" panose="02020603050405020304" charset="0"/>
            </a:endParaRPr>
          </a:p>
          <a:p>
            <a:pPr algn="ctr" fontAlgn="base">
              <a:lnSpc>
                <a:spcPct val="200000"/>
              </a:lnSpc>
            </a:pPr>
            <a:r>
              <a:rPr lang="en-US" altLang="en-IN" sz="2000" dirty="0">
                <a:solidFill>
                  <a:schemeClr val="bg1"/>
                </a:solidFill>
                <a:latin typeface="Times New Roman" panose="02020603050405020304" charset="0"/>
                <a:ea typeface="Open Sans" pitchFamily="34" charset="0"/>
                <a:cs typeface="Times New Roman" panose="02020603050405020304" charset="0"/>
              </a:rPr>
              <a:t>Can help in restricting the background apps from using the Mobile Data.</a:t>
            </a:r>
            <a:endParaRPr lang="en-US" altLang="en-IN" sz="2000" dirty="0">
              <a:solidFill>
                <a:schemeClr val="bg1"/>
              </a:solidFill>
              <a:latin typeface="Times New Roman" panose="02020603050405020304" charset="0"/>
              <a:ea typeface="Open Sans" pitchFamily="3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239736" y="3073084"/>
            <a:ext cx="10969943" cy="711081"/>
          </a:xfrm>
        </p:spPr>
        <p:txBody>
          <a:bodyPr/>
          <a:p>
            <a:r>
              <a:rPr lang="en-US"/>
              <a:t>Questions</a:t>
            </a:r>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343376" y="3144204"/>
            <a:ext cx="10969943" cy="711081"/>
          </a:xfrm>
        </p:spPr>
        <p:txBody>
          <a:bodyPr/>
          <a:p>
            <a:r>
              <a:rPr lang="en-US" sz="4000">
                <a:solidFill>
                  <a:srgbClr val="EF930F"/>
                </a:solidFill>
              </a:rPr>
              <a:t>Thank You so Much</a:t>
            </a:r>
            <a:r>
              <a:rPr lang="en-US" sz="4000">
                <a:solidFill>
                  <a:srgbClr val="FF0000"/>
                </a:solidFill>
              </a:rPr>
              <a:t>  </a:t>
            </a:r>
            <a:r>
              <a:rPr lang="en-US" sz="4000">
                <a:gradFill>
                  <a:gsLst>
                    <a:gs pos="0">
                      <a:srgbClr val="7B32B2"/>
                    </a:gs>
                    <a:gs pos="100000">
                      <a:srgbClr val="401A5D"/>
                    </a:gs>
                  </a:gsLst>
                  <a:lin scaled="0"/>
                </a:gradFill>
              </a:rPr>
              <a:t> </a:t>
            </a:r>
            <a:br>
              <a:rPr lang="en-US" sz="4000">
                <a:gradFill>
                  <a:gsLst>
                    <a:gs pos="0">
                      <a:srgbClr val="7B32B2"/>
                    </a:gs>
                    <a:gs pos="100000">
                      <a:srgbClr val="401A5D"/>
                    </a:gs>
                  </a:gsLst>
                  <a:lin scaled="0"/>
                </a:gradFill>
              </a:rPr>
            </a:br>
            <a:r>
              <a:rPr lang="en-US" sz="4000">
                <a:gradFill>
                  <a:gsLst>
                    <a:gs pos="0">
                      <a:srgbClr val="007BD3"/>
                    </a:gs>
                    <a:gs pos="100000">
                      <a:srgbClr val="034373"/>
                    </a:gs>
                  </a:gsLst>
                  <a:lin scaled="0"/>
                </a:gradFill>
              </a:rPr>
              <a:t> IGNITED MINDS     </a:t>
            </a:r>
            <a:r>
              <a:rPr lang="en-US" sz="4000">
                <a:solidFill>
                  <a:srgbClr val="FF0000"/>
                </a:solidFill>
              </a:rPr>
              <a:t>                                </a:t>
            </a:r>
            <a:r>
              <a:rPr lang="en-US" sz="4000">
                <a:solidFill>
                  <a:schemeClr val="accent1">
                    <a:lumMod val="75000"/>
                  </a:schemeClr>
                </a:solidFill>
              </a:rPr>
              <a:t> Jai Hind</a:t>
            </a:r>
            <a:br>
              <a:rPr lang="en-US" sz="4000">
                <a:solidFill>
                  <a:schemeClr val="accent1">
                    <a:lumMod val="75000"/>
                  </a:schemeClr>
                </a:solidFill>
              </a:rPr>
            </a:br>
            <a:r>
              <a:rPr lang="en-US" sz="4000">
                <a:solidFill>
                  <a:srgbClr val="FF0000"/>
                </a:solidFill>
              </a:rPr>
              <a:t> </a:t>
            </a:r>
            <a:r>
              <a:rPr lang="en-US" sz="4000">
                <a:solidFill>
                  <a:srgbClr val="13C005"/>
                </a:solidFill>
              </a:rPr>
              <a:t>for this opportunity</a:t>
            </a:r>
            <a:endParaRPr lang="en-US" sz="4000">
              <a:solidFill>
                <a:srgbClr val="13C005"/>
              </a:solidFill>
            </a:endParaRPr>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p:cNvSpPr/>
          <p:nvPr/>
        </p:nvSpPr>
        <p:spPr>
          <a:xfrm>
            <a:off x="-635" y="0"/>
            <a:ext cx="12188825" cy="6858000"/>
          </a:xfrm>
          <a:prstGeom prst="rect">
            <a:avLst/>
          </a:prstGeom>
          <a:solidFill>
            <a:schemeClr val="accent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p:cNvSpPr/>
          <p:nvPr/>
        </p:nvSpPr>
        <p:spPr>
          <a:xfrm>
            <a:off x="5031854" y="1844824"/>
            <a:ext cx="2125116" cy="1800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14"/>
          <p:cNvGrpSpPr/>
          <p:nvPr/>
        </p:nvGrpSpPr>
        <p:grpSpPr>
          <a:xfrm>
            <a:off x="5500064" y="2172347"/>
            <a:ext cx="1188696" cy="1188696"/>
            <a:chOff x="-3989388" y="1193800"/>
            <a:chExt cx="4470401" cy="4470400"/>
          </a:xfrm>
          <a:solidFill>
            <a:schemeClr val="bg1"/>
          </a:solidFill>
        </p:grpSpPr>
        <p:sp>
          <p:nvSpPr>
            <p:cNvPr id="10" name="Freeform 5"/>
            <p:cNvSpPr>
              <a:spLocks noEditPoints="1"/>
            </p:cNvSpPr>
            <p:nvPr/>
          </p:nvSpPr>
          <p:spPr bwMode="auto">
            <a:xfrm>
              <a:off x="-3989388" y="1193800"/>
              <a:ext cx="4470401" cy="4470400"/>
            </a:xfrm>
            <a:custGeom>
              <a:avLst/>
              <a:gdLst>
                <a:gd name="T0" fmla="*/ 1472 w 1472"/>
                <a:gd name="T1" fmla="*/ 197 h 1472"/>
                <a:gd name="T2" fmla="*/ 1472 w 1472"/>
                <a:gd name="T3" fmla="*/ 0 h 1472"/>
                <a:gd name="T4" fmla="*/ 0 w 1472"/>
                <a:gd name="T5" fmla="*/ 0 h 1472"/>
                <a:gd name="T6" fmla="*/ 0 w 1472"/>
                <a:gd name="T7" fmla="*/ 197 h 1472"/>
                <a:gd name="T8" fmla="*/ 50 w 1472"/>
                <a:gd name="T9" fmla="*/ 197 h 1472"/>
                <a:gd name="T10" fmla="*/ 50 w 1472"/>
                <a:gd name="T11" fmla="*/ 1177 h 1472"/>
                <a:gd name="T12" fmla="*/ 25 w 1472"/>
                <a:gd name="T13" fmla="*/ 1177 h 1472"/>
                <a:gd name="T14" fmla="*/ 0 w 1472"/>
                <a:gd name="T15" fmla="*/ 1202 h 1472"/>
                <a:gd name="T16" fmla="*/ 25 w 1472"/>
                <a:gd name="T17" fmla="*/ 1226 h 1472"/>
                <a:gd name="T18" fmla="*/ 711 w 1472"/>
                <a:gd name="T19" fmla="*/ 1226 h 1472"/>
                <a:gd name="T20" fmla="*/ 711 w 1472"/>
                <a:gd name="T21" fmla="*/ 1276 h 1472"/>
                <a:gd name="T22" fmla="*/ 712 w 1472"/>
                <a:gd name="T23" fmla="*/ 1279 h 1472"/>
                <a:gd name="T24" fmla="*/ 638 w 1472"/>
                <a:gd name="T25" fmla="*/ 1374 h 1472"/>
                <a:gd name="T26" fmla="*/ 736 w 1472"/>
                <a:gd name="T27" fmla="*/ 1472 h 1472"/>
                <a:gd name="T28" fmla="*/ 834 w 1472"/>
                <a:gd name="T29" fmla="*/ 1374 h 1472"/>
                <a:gd name="T30" fmla="*/ 760 w 1472"/>
                <a:gd name="T31" fmla="*/ 1279 h 1472"/>
                <a:gd name="T32" fmla="*/ 761 w 1472"/>
                <a:gd name="T33" fmla="*/ 1276 h 1472"/>
                <a:gd name="T34" fmla="*/ 761 w 1472"/>
                <a:gd name="T35" fmla="*/ 1226 h 1472"/>
                <a:gd name="T36" fmla="*/ 1447 w 1472"/>
                <a:gd name="T37" fmla="*/ 1226 h 1472"/>
                <a:gd name="T38" fmla="*/ 1472 w 1472"/>
                <a:gd name="T39" fmla="*/ 1202 h 1472"/>
                <a:gd name="T40" fmla="*/ 1447 w 1472"/>
                <a:gd name="T41" fmla="*/ 1177 h 1472"/>
                <a:gd name="T42" fmla="*/ 1423 w 1472"/>
                <a:gd name="T43" fmla="*/ 1177 h 1472"/>
                <a:gd name="T44" fmla="*/ 1423 w 1472"/>
                <a:gd name="T45" fmla="*/ 197 h 1472"/>
                <a:gd name="T46" fmla="*/ 1472 w 1472"/>
                <a:gd name="T47" fmla="*/ 197 h 1472"/>
                <a:gd name="T48" fmla="*/ 785 w 1472"/>
                <a:gd name="T49" fmla="*/ 1374 h 1472"/>
                <a:gd name="T50" fmla="*/ 736 w 1472"/>
                <a:gd name="T51" fmla="*/ 1423 h 1472"/>
                <a:gd name="T52" fmla="*/ 687 w 1472"/>
                <a:gd name="T53" fmla="*/ 1374 h 1472"/>
                <a:gd name="T54" fmla="*/ 736 w 1472"/>
                <a:gd name="T55" fmla="*/ 1325 h 1472"/>
                <a:gd name="T56" fmla="*/ 785 w 1472"/>
                <a:gd name="T57" fmla="*/ 1374 h 1472"/>
                <a:gd name="T58" fmla="*/ 50 w 1472"/>
                <a:gd name="T59" fmla="*/ 50 h 1472"/>
                <a:gd name="T60" fmla="*/ 1423 w 1472"/>
                <a:gd name="T61" fmla="*/ 50 h 1472"/>
                <a:gd name="T62" fmla="*/ 1423 w 1472"/>
                <a:gd name="T63" fmla="*/ 148 h 1472"/>
                <a:gd name="T64" fmla="*/ 50 w 1472"/>
                <a:gd name="T65" fmla="*/ 148 h 1472"/>
                <a:gd name="T66" fmla="*/ 50 w 1472"/>
                <a:gd name="T67" fmla="*/ 50 h 1472"/>
                <a:gd name="T68" fmla="*/ 1374 w 1472"/>
                <a:gd name="T69" fmla="*/ 1177 h 1472"/>
                <a:gd name="T70" fmla="*/ 98 w 1472"/>
                <a:gd name="T71" fmla="*/ 1177 h 1472"/>
                <a:gd name="T72" fmla="*/ 98 w 1472"/>
                <a:gd name="T73" fmla="*/ 197 h 1472"/>
                <a:gd name="T74" fmla="*/ 1374 w 1472"/>
                <a:gd name="T75" fmla="*/ 197 h 1472"/>
                <a:gd name="T76" fmla="*/ 1374 w 1472"/>
                <a:gd name="T77" fmla="*/ 1177 h 1472"/>
                <a:gd name="T78" fmla="*/ 1374 w 1472"/>
                <a:gd name="T79" fmla="*/ 1177 h 1472"/>
                <a:gd name="T80" fmla="*/ 1374 w 1472"/>
                <a:gd name="T81" fmla="*/ 1177 h 1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72" h="1472">
                  <a:moveTo>
                    <a:pt x="1472" y="197"/>
                  </a:moveTo>
                  <a:cubicBezTo>
                    <a:pt x="1472" y="0"/>
                    <a:pt x="1472" y="0"/>
                    <a:pt x="1472" y="0"/>
                  </a:cubicBezTo>
                  <a:cubicBezTo>
                    <a:pt x="0" y="0"/>
                    <a:pt x="0" y="0"/>
                    <a:pt x="0" y="0"/>
                  </a:cubicBezTo>
                  <a:cubicBezTo>
                    <a:pt x="0" y="197"/>
                    <a:pt x="0" y="197"/>
                    <a:pt x="0" y="197"/>
                  </a:cubicBezTo>
                  <a:cubicBezTo>
                    <a:pt x="50" y="197"/>
                    <a:pt x="50" y="197"/>
                    <a:pt x="50" y="197"/>
                  </a:cubicBezTo>
                  <a:cubicBezTo>
                    <a:pt x="50" y="1177"/>
                    <a:pt x="50" y="1177"/>
                    <a:pt x="50" y="1177"/>
                  </a:cubicBezTo>
                  <a:cubicBezTo>
                    <a:pt x="25" y="1177"/>
                    <a:pt x="25" y="1177"/>
                    <a:pt x="25" y="1177"/>
                  </a:cubicBezTo>
                  <a:cubicBezTo>
                    <a:pt x="11" y="1177"/>
                    <a:pt x="0" y="1188"/>
                    <a:pt x="0" y="1202"/>
                  </a:cubicBezTo>
                  <a:cubicBezTo>
                    <a:pt x="0" y="1215"/>
                    <a:pt x="11" y="1226"/>
                    <a:pt x="25" y="1226"/>
                  </a:cubicBezTo>
                  <a:cubicBezTo>
                    <a:pt x="711" y="1226"/>
                    <a:pt x="711" y="1226"/>
                    <a:pt x="711" y="1226"/>
                  </a:cubicBezTo>
                  <a:cubicBezTo>
                    <a:pt x="711" y="1276"/>
                    <a:pt x="711" y="1276"/>
                    <a:pt x="711" y="1276"/>
                  </a:cubicBezTo>
                  <a:cubicBezTo>
                    <a:pt x="711" y="1277"/>
                    <a:pt x="712" y="1278"/>
                    <a:pt x="712" y="1279"/>
                  </a:cubicBezTo>
                  <a:cubicBezTo>
                    <a:pt x="670" y="1290"/>
                    <a:pt x="638" y="1328"/>
                    <a:pt x="638" y="1374"/>
                  </a:cubicBezTo>
                  <a:cubicBezTo>
                    <a:pt x="638" y="1428"/>
                    <a:pt x="682" y="1472"/>
                    <a:pt x="736" y="1472"/>
                  </a:cubicBezTo>
                  <a:cubicBezTo>
                    <a:pt x="790" y="1472"/>
                    <a:pt x="834" y="1428"/>
                    <a:pt x="834" y="1374"/>
                  </a:cubicBezTo>
                  <a:cubicBezTo>
                    <a:pt x="834" y="1328"/>
                    <a:pt x="802" y="1290"/>
                    <a:pt x="760" y="1279"/>
                  </a:cubicBezTo>
                  <a:cubicBezTo>
                    <a:pt x="760" y="1278"/>
                    <a:pt x="761" y="1277"/>
                    <a:pt x="761" y="1276"/>
                  </a:cubicBezTo>
                  <a:cubicBezTo>
                    <a:pt x="761" y="1226"/>
                    <a:pt x="761" y="1226"/>
                    <a:pt x="761" y="1226"/>
                  </a:cubicBezTo>
                  <a:cubicBezTo>
                    <a:pt x="1447" y="1226"/>
                    <a:pt x="1447" y="1226"/>
                    <a:pt x="1447" y="1226"/>
                  </a:cubicBezTo>
                  <a:cubicBezTo>
                    <a:pt x="1461" y="1226"/>
                    <a:pt x="1472" y="1215"/>
                    <a:pt x="1472" y="1202"/>
                  </a:cubicBezTo>
                  <a:cubicBezTo>
                    <a:pt x="1472" y="1188"/>
                    <a:pt x="1461" y="1177"/>
                    <a:pt x="1447" y="1177"/>
                  </a:cubicBezTo>
                  <a:cubicBezTo>
                    <a:pt x="1423" y="1177"/>
                    <a:pt x="1423" y="1177"/>
                    <a:pt x="1423" y="1177"/>
                  </a:cubicBezTo>
                  <a:cubicBezTo>
                    <a:pt x="1423" y="197"/>
                    <a:pt x="1423" y="197"/>
                    <a:pt x="1423" y="197"/>
                  </a:cubicBezTo>
                  <a:lnTo>
                    <a:pt x="1472" y="197"/>
                  </a:lnTo>
                  <a:close/>
                  <a:moveTo>
                    <a:pt x="785" y="1374"/>
                  </a:moveTo>
                  <a:cubicBezTo>
                    <a:pt x="785" y="1401"/>
                    <a:pt x="763" y="1423"/>
                    <a:pt x="736" y="1423"/>
                  </a:cubicBezTo>
                  <a:cubicBezTo>
                    <a:pt x="709" y="1423"/>
                    <a:pt x="687" y="1401"/>
                    <a:pt x="687" y="1374"/>
                  </a:cubicBezTo>
                  <a:cubicBezTo>
                    <a:pt x="687" y="1347"/>
                    <a:pt x="709" y="1325"/>
                    <a:pt x="736" y="1325"/>
                  </a:cubicBezTo>
                  <a:cubicBezTo>
                    <a:pt x="763" y="1325"/>
                    <a:pt x="785" y="1347"/>
                    <a:pt x="785" y="1374"/>
                  </a:cubicBezTo>
                  <a:close/>
                  <a:moveTo>
                    <a:pt x="50" y="50"/>
                  </a:moveTo>
                  <a:cubicBezTo>
                    <a:pt x="1423" y="50"/>
                    <a:pt x="1423" y="50"/>
                    <a:pt x="1423" y="50"/>
                  </a:cubicBezTo>
                  <a:cubicBezTo>
                    <a:pt x="1423" y="148"/>
                    <a:pt x="1423" y="148"/>
                    <a:pt x="1423" y="148"/>
                  </a:cubicBezTo>
                  <a:cubicBezTo>
                    <a:pt x="50" y="148"/>
                    <a:pt x="50" y="148"/>
                    <a:pt x="50" y="148"/>
                  </a:cubicBezTo>
                  <a:lnTo>
                    <a:pt x="50" y="50"/>
                  </a:lnTo>
                  <a:close/>
                  <a:moveTo>
                    <a:pt x="1374" y="1177"/>
                  </a:moveTo>
                  <a:cubicBezTo>
                    <a:pt x="98" y="1177"/>
                    <a:pt x="98" y="1177"/>
                    <a:pt x="98" y="1177"/>
                  </a:cubicBezTo>
                  <a:cubicBezTo>
                    <a:pt x="98" y="197"/>
                    <a:pt x="98" y="197"/>
                    <a:pt x="98" y="197"/>
                  </a:cubicBezTo>
                  <a:cubicBezTo>
                    <a:pt x="1374" y="197"/>
                    <a:pt x="1374" y="197"/>
                    <a:pt x="1374" y="197"/>
                  </a:cubicBezTo>
                  <a:lnTo>
                    <a:pt x="1374" y="1177"/>
                  </a:lnTo>
                  <a:close/>
                  <a:moveTo>
                    <a:pt x="1374" y="1177"/>
                  </a:moveTo>
                  <a:cubicBezTo>
                    <a:pt x="1374" y="1177"/>
                    <a:pt x="1374" y="1177"/>
                    <a:pt x="1374" y="1177"/>
                  </a:cubicBezTo>
                </a:path>
              </a:pathLst>
            </a:custGeom>
            <a:grpFill/>
            <a:ln w="9525">
              <a:noFill/>
              <a:round/>
            </a:ln>
          </p:spPr>
          <p:txBody>
            <a:bodyPr vert="horz" wrap="square" lIns="91440" tIns="45720" rIns="91440" bIns="45720" numCol="1" anchor="t" anchorCtr="0" compatLnSpc="1"/>
            <a:lstStyle/>
            <a:p>
              <a:endParaRPr lang="en-IN"/>
            </a:p>
          </p:txBody>
        </p:sp>
        <p:sp>
          <p:nvSpPr>
            <p:cNvPr id="11" name="Freeform 6"/>
            <p:cNvSpPr>
              <a:spLocks noEditPoints="1"/>
            </p:cNvSpPr>
            <p:nvPr/>
          </p:nvSpPr>
          <p:spPr bwMode="auto">
            <a:xfrm>
              <a:off x="-3317875" y="2536825"/>
              <a:ext cx="819150" cy="147638"/>
            </a:xfrm>
            <a:custGeom>
              <a:avLst/>
              <a:gdLst>
                <a:gd name="T0" fmla="*/ 25 w 270"/>
                <a:gd name="T1" fmla="*/ 49 h 49"/>
                <a:gd name="T2" fmla="*/ 245 w 270"/>
                <a:gd name="T3" fmla="*/ 49 h 49"/>
                <a:gd name="T4" fmla="*/ 270 w 270"/>
                <a:gd name="T5" fmla="*/ 24 h 49"/>
                <a:gd name="T6" fmla="*/ 245 w 270"/>
                <a:gd name="T7" fmla="*/ 0 h 49"/>
                <a:gd name="T8" fmla="*/ 25 w 270"/>
                <a:gd name="T9" fmla="*/ 0 h 49"/>
                <a:gd name="T10" fmla="*/ 0 w 270"/>
                <a:gd name="T11" fmla="*/ 24 h 49"/>
                <a:gd name="T12" fmla="*/ 25 w 270"/>
                <a:gd name="T13" fmla="*/ 49 h 49"/>
                <a:gd name="T14" fmla="*/ 25 w 270"/>
                <a:gd name="T15" fmla="*/ 49 h 49"/>
                <a:gd name="T16" fmla="*/ 25 w 270"/>
                <a:gd name="T17"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0" h="49">
                  <a:moveTo>
                    <a:pt x="25" y="49"/>
                  </a:moveTo>
                  <a:cubicBezTo>
                    <a:pt x="245" y="49"/>
                    <a:pt x="245" y="49"/>
                    <a:pt x="245" y="49"/>
                  </a:cubicBezTo>
                  <a:cubicBezTo>
                    <a:pt x="259" y="49"/>
                    <a:pt x="270" y="38"/>
                    <a:pt x="270" y="24"/>
                  </a:cubicBezTo>
                  <a:cubicBezTo>
                    <a:pt x="270" y="11"/>
                    <a:pt x="259" y="0"/>
                    <a:pt x="245" y="0"/>
                  </a:cubicBezTo>
                  <a:cubicBezTo>
                    <a:pt x="25" y="0"/>
                    <a:pt x="25" y="0"/>
                    <a:pt x="25" y="0"/>
                  </a:cubicBezTo>
                  <a:cubicBezTo>
                    <a:pt x="11" y="0"/>
                    <a:pt x="0" y="11"/>
                    <a:pt x="0" y="24"/>
                  </a:cubicBezTo>
                  <a:cubicBezTo>
                    <a:pt x="0" y="38"/>
                    <a:pt x="11" y="49"/>
                    <a:pt x="25" y="49"/>
                  </a:cubicBezTo>
                  <a:close/>
                  <a:moveTo>
                    <a:pt x="25" y="49"/>
                  </a:moveTo>
                  <a:cubicBezTo>
                    <a:pt x="25" y="49"/>
                    <a:pt x="25" y="49"/>
                    <a:pt x="25" y="49"/>
                  </a:cubicBezTo>
                </a:path>
              </a:pathLst>
            </a:custGeom>
            <a:grpFill/>
            <a:ln w="9525">
              <a:noFill/>
              <a:round/>
            </a:ln>
          </p:spPr>
          <p:txBody>
            <a:bodyPr vert="horz" wrap="square" lIns="91440" tIns="45720" rIns="91440" bIns="45720" numCol="1" anchor="t" anchorCtr="0" compatLnSpc="1"/>
            <a:lstStyle/>
            <a:p>
              <a:endParaRPr lang="en-IN"/>
            </a:p>
          </p:txBody>
        </p:sp>
        <p:sp>
          <p:nvSpPr>
            <p:cNvPr id="12" name="Freeform 7"/>
            <p:cNvSpPr>
              <a:spLocks noEditPoints="1"/>
            </p:cNvSpPr>
            <p:nvPr/>
          </p:nvSpPr>
          <p:spPr bwMode="auto">
            <a:xfrm>
              <a:off x="-3317875" y="2311400"/>
              <a:ext cx="522288" cy="149225"/>
            </a:xfrm>
            <a:custGeom>
              <a:avLst/>
              <a:gdLst>
                <a:gd name="T0" fmla="*/ 25 w 172"/>
                <a:gd name="T1" fmla="*/ 49 h 49"/>
                <a:gd name="T2" fmla="*/ 147 w 172"/>
                <a:gd name="T3" fmla="*/ 49 h 49"/>
                <a:gd name="T4" fmla="*/ 172 w 172"/>
                <a:gd name="T5" fmla="*/ 25 h 49"/>
                <a:gd name="T6" fmla="*/ 147 w 172"/>
                <a:gd name="T7" fmla="*/ 0 h 49"/>
                <a:gd name="T8" fmla="*/ 25 w 172"/>
                <a:gd name="T9" fmla="*/ 0 h 49"/>
                <a:gd name="T10" fmla="*/ 0 w 172"/>
                <a:gd name="T11" fmla="*/ 25 h 49"/>
                <a:gd name="T12" fmla="*/ 25 w 172"/>
                <a:gd name="T13" fmla="*/ 49 h 49"/>
                <a:gd name="T14" fmla="*/ 25 w 172"/>
                <a:gd name="T15" fmla="*/ 49 h 49"/>
                <a:gd name="T16" fmla="*/ 25 w 172"/>
                <a:gd name="T17"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49">
                  <a:moveTo>
                    <a:pt x="25" y="49"/>
                  </a:moveTo>
                  <a:cubicBezTo>
                    <a:pt x="147" y="49"/>
                    <a:pt x="147" y="49"/>
                    <a:pt x="147" y="49"/>
                  </a:cubicBezTo>
                  <a:cubicBezTo>
                    <a:pt x="161" y="49"/>
                    <a:pt x="172" y="38"/>
                    <a:pt x="172" y="25"/>
                  </a:cubicBezTo>
                  <a:cubicBezTo>
                    <a:pt x="172" y="11"/>
                    <a:pt x="161" y="0"/>
                    <a:pt x="147" y="0"/>
                  </a:cubicBezTo>
                  <a:cubicBezTo>
                    <a:pt x="25" y="0"/>
                    <a:pt x="25" y="0"/>
                    <a:pt x="25" y="0"/>
                  </a:cubicBezTo>
                  <a:cubicBezTo>
                    <a:pt x="11" y="0"/>
                    <a:pt x="0" y="11"/>
                    <a:pt x="0" y="25"/>
                  </a:cubicBezTo>
                  <a:cubicBezTo>
                    <a:pt x="0" y="38"/>
                    <a:pt x="11" y="49"/>
                    <a:pt x="25" y="49"/>
                  </a:cubicBezTo>
                  <a:close/>
                  <a:moveTo>
                    <a:pt x="25" y="49"/>
                  </a:moveTo>
                  <a:cubicBezTo>
                    <a:pt x="25" y="49"/>
                    <a:pt x="25" y="49"/>
                    <a:pt x="25" y="49"/>
                  </a:cubicBezTo>
                </a:path>
              </a:pathLst>
            </a:custGeom>
            <a:grpFill/>
            <a:ln w="9525">
              <a:noFill/>
              <a:round/>
            </a:ln>
          </p:spPr>
          <p:txBody>
            <a:bodyPr vert="horz" wrap="square" lIns="91440" tIns="45720" rIns="91440" bIns="45720" numCol="1" anchor="t" anchorCtr="0" compatLnSpc="1"/>
            <a:lstStyle/>
            <a:p>
              <a:endParaRPr lang="en-IN"/>
            </a:p>
          </p:txBody>
        </p:sp>
        <p:sp>
          <p:nvSpPr>
            <p:cNvPr id="13" name="Freeform 8"/>
            <p:cNvSpPr>
              <a:spLocks noEditPoints="1"/>
            </p:cNvSpPr>
            <p:nvPr/>
          </p:nvSpPr>
          <p:spPr bwMode="auto">
            <a:xfrm>
              <a:off x="-3317875" y="2757488"/>
              <a:ext cx="819150" cy="149225"/>
            </a:xfrm>
            <a:custGeom>
              <a:avLst/>
              <a:gdLst>
                <a:gd name="T0" fmla="*/ 25 w 270"/>
                <a:gd name="T1" fmla="*/ 49 h 49"/>
                <a:gd name="T2" fmla="*/ 245 w 270"/>
                <a:gd name="T3" fmla="*/ 49 h 49"/>
                <a:gd name="T4" fmla="*/ 270 w 270"/>
                <a:gd name="T5" fmla="*/ 25 h 49"/>
                <a:gd name="T6" fmla="*/ 245 w 270"/>
                <a:gd name="T7" fmla="*/ 0 h 49"/>
                <a:gd name="T8" fmla="*/ 25 w 270"/>
                <a:gd name="T9" fmla="*/ 0 h 49"/>
                <a:gd name="T10" fmla="*/ 0 w 270"/>
                <a:gd name="T11" fmla="*/ 25 h 49"/>
                <a:gd name="T12" fmla="*/ 25 w 270"/>
                <a:gd name="T13" fmla="*/ 49 h 49"/>
                <a:gd name="T14" fmla="*/ 25 w 270"/>
                <a:gd name="T15" fmla="*/ 49 h 49"/>
                <a:gd name="T16" fmla="*/ 25 w 270"/>
                <a:gd name="T17"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0" h="49">
                  <a:moveTo>
                    <a:pt x="25" y="49"/>
                  </a:moveTo>
                  <a:cubicBezTo>
                    <a:pt x="245" y="49"/>
                    <a:pt x="245" y="49"/>
                    <a:pt x="245" y="49"/>
                  </a:cubicBezTo>
                  <a:cubicBezTo>
                    <a:pt x="259" y="49"/>
                    <a:pt x="270" y="38"/>
                    <a:pt x="270" y="25"/>
                  </a:cubicBezTo>
                  <a:cubicBezTo>
                    <a:pt x="270" y="11"/>
                    <a:pt x="259" y="0"/>
                    <a:pt x="245" y="0"/>
                  </a:cubicBezTo>
                  <a:cubicBezTo>
                    <a:pt x="25" y="0"/>
                    <a:pt x="25" y="0"/>
                    <a:pt x="25" y="0"/>
                  </a:cubicBezTo>
                  <a:cubicBezTo>
                    <a:pt x="11" y="0"/>
                    <a:pt x="0" y="11"/>
                    <a:pt x="0" y="25"/>
                  </a:cubicBezTo>
                  <a:cubicBezTo>
                    <a:pt x="0" y="38"/>
                    <a:pt x="11" y="49"/>
                    <a:pt x="25" y="49"/>
                  </a:cubicBezTo>
                  <a:close/>
                  <a:moveTo>
                    <a:pt x="25" y="49"/>
                  </a:moveTo>
                  <a:cubicBezTo>
                    <a:pt x="25" y="49"/>
                    <a:pt x="25" y="49"/>
                    <a:pt x="25" y="49"/>
                  </a:cubicBezTo>
                </a:path>
              </a:pathLst>
            </a:custGeom>
            <a:grpFill/>
            <a:ln w="9525">
              <a:noFill/>
              <a:round/>
            </a:ln>
          </p:spPr>
          <p:txBody>
            <a:bodyPr vert="horz" wrap="square" lIns="91440" tIns="45720" rIns="91440" bIns="45720" numCol="1" anchor="t" anchorCtr="0" compatLnSpc="1"/>
            <a:lstStyle/>
            <a:p>
              <a:endParaRPr lang="en-IN"/>
            </a:p>
          </p:txBody>
        </p:sp>
        <p:sp>
          <p:nvSpPr>
            <p:cNvPr id="14" name="Freeform 9"/>
            <p:cNvSpPr>
              <a:spLocks noEditPoints="1"/>
            </p:cNvSpPr>
            <p:nvPr/>
          </p:nvSpPr>
          <p:spPr bwMode="auto">
            <a:xfrm>
              <a:off x="-3175000" y="2833688"/>
              <a:ext cx="2835276" cy="1487488"/>
            </a:xfrm>
            <a:custGeom>
              <a:avLst/>
              <a:gdLst>
                <a:gd name="T0" fmla="*/ 9 w 934"/>
                <a:gd name="T1" fmla="*/ 483 h 490"/>
                <a:gd name="T2" fmla="*/ 27 w 934"/>
                <a:gd name="T3" fmla="*/ 490 h 490"/>
                <a:gd name="T4" fmla="*/ 44 w 934"/>
                <a:gd name="T5" fmla="*/ 483 h 490"/>
                <a:gd name="T6" fmla="*/ 336 w 934"/>
                <a:gd name="T7" fmla="*/ 192 h 490"/>
                <a:gd name="T8" fmla="*/ 539 w 934"/>
                <a:gd name="T9" fmla="*/ 395 h 490"/>
                <a:gd name="T10" fmla="*/ 556 w 934"/>
                <a:gd name="T11" fmla="*/ 402 h 490"/>
                <a:gd name="T12" fmla="*/ 574 w 934"/>
                <a:gd name="T13" fmla="*/ 395 h 490"/>
                <a:gd name="T14" fmla="*/ 885 w 934"/>
                <a:gd name="T15" fmla="*/ 84 h 490"/>
                <a:gd name="T16" fmla="*/ 885 w 934"/>
                <a:gd name="T17" fmla="*/ 196 h 490"/>
                <a:gd name="T18" fmla="*/ 909 w 934"/>
                <a:gd name="T19" fmla="*/ 221 h 490"/>
                <a:gd name="T20" fmla="*/ 934 w 934"/>
                <a:gd name="T21" fmla="*/ 196 h 490"/>
                <a:gd name="T22" fmla="*/ 934 w 934"/>
                <a:gd name="T23" fmla="*/ 24 h 490"/>
                <a:gd name="T24" fmla="*/ 932 w 934"/>
                <a:gd name="T25" fmla="*/ 15 h 490"/>
                <a:gd name="T26" fmla="*/ 919 w 934"/>
                <a:gd name="T27" fmla="*/ 2 h 490"/>
                <a:gd name="T28" fmla="*/ 909 w 934"/>
                <a:gd name="T29" fmla="*/ 0 h 490"/>
                <a:gd name="T30" fmla="*/ 738 w 934"/>
                <a:gd name="T31" fmla="*/ 0 h 490"/>
                <a:gd name="T32" fmla="*/ 713 w 934"/>
                <a:gd name="T33" fmla="*/ 24 h 490"/>
                <a:gd name="T34" fmla="*/ 738 w 934"/>
                <a:gd name="T35" fmla="*/ 49 h 490"/>
                <a:gd name="T36" fmla="*/ 850 w 934"/>
                <a:gd name="T37" fmla="*/ 49 h 490"/>
                <a:gd name="T38" fmla="*/ 556 w 934"/>
                <a:gd name="T39" fmla="*/ 343 h 490"/>
                <a:gd name="T40" fmla="*/ 353 w 934"/>
                <a:gd name="T41" fmla="*/ 140 h 490"/>
                <a:gd name="T42" fmla="*/ 318 w 934"/>
                <a:gd name="T43" fmla="*/ 140 h 490"/>
                <a:gd name="T44" fmla="*/ 9 w 934"/>
                <a:gd name="T45" fmla="*/ 448 h 490"/>
                <a:gd name="T46" fmla="*/ 9 w 934"/>
                <a:gd name="T47" fmla="*/ 483 h 490"/>
                <a:gd name="T48" fmla="*/ 9 w 934"/>
                <a:gd name="T49" fmla="*/ 483 h 490"/>
                <a:gd name="T50" fmla="*/ 9 w 934"/>
                <a:gd name="T51" fmla="*/ 483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34" h="490">
                  <a:moveTo>
                    <a:pt x="9" y="483"/>
                  </a:moveTo>
                  <a:cubicBezTo>
                    <a:pt x="14" y="488"/>
                    <a:pt x="20" y="490"/>
                    <a:pt x="27" y="490"/>
                  </a:cubicBezTo>
                  <a:cubicBezTo>
                    <a:pt x="33" y="490"/>
                    <a:pt x="39" y="488"/>
                    <a:pt x="44" y="483"/>
                  </a:cubicBezTo>
                  <a:cubicBezTo>
                    <a:pt x="336" y="192"/>
                    <a:pt x="336" y="192"/>
                    <a:pt x="336" y="192"/>
                  </a:cubicBezTo>
                  <a:cubicBezTo>
                    <a:pt x="539" y="395"/>
                    <a:pt x="539" y="395"/>
                    <a:pt x="539" y="395"/>
                  </a:cubicBezTo>
                  <a:cubicBezTo>
                    <a:pt x="544" y="400"/>
                    <a:pt x="550" y="402"/>
                    <a:pt x="556" y="402"/>
                  </a:cubicBezTo>
                  <a:cubicBezTo>
                    <a:pt x="563" y="402"/>
                    <a:pt x="569" y="400"/>
                    <a:pt x="574" y="395"/>
                  </a:cubicBezTo>
                  <a:cubicBezTo>
                    <a:pt x="885" y="84"/>
                    <a:pt x="885" y="84"/>
                    <a:pt x="885" y="84"/>
                  </a:cubicBezTo>
                  <a:cubicBezTo>
                    <a:pt x="885" y="196"/>
                    <a:pt x="885" y="196"/>
                    <a:pt x="885" y="196"/>
                  </a:cubicBezTo>
                  <a:cubicBezTo>
                    <a:pt x="885" y="210"/>
                    <a:pt x="896" y="221"/>
                    <a:pt x="909" y="221"/>
                  </a:cubicBezTo>
                  <a:cubicBezTo>
                    <a:pt x="923" y="221"/>
                    <a:pt x="934" y="210"/>
                    <a:pt x="934" y="196"/>
                  </a:cubicBezTo>
                  <a:cubicBezTo>
                    <a:pt x="934" y="24"/>
                    <a:pt x="934" y="24"/>
                    <a:pt x="934" y="24"/>
                  </a:cubicBezTo>
                  <a:cubicBezTo>
                    <a:pt x="934" y="21"/>
                    <a:pt x="933" y="18"/>
                    <a:pt x="932" y="15"/>
                  </a:cubicBezTo>
                  <a:cubicBezTo>
                    <a:pt x="930" y="9"/>
                    <a:pt x="925" y="4"/>
                    <a:pt x="919" y="2"/>
                  </a:cubicBezTo>
                  <a:cubicBezTo>
                    <a:pt x="916" y="1"/>
                    <a:pt x="913" y="0"/>
                    <a:pt x="909" y="0"/>
                  </a:cubicBezTo>
                  <a:cubicBezTo>
                    <a:pt x="738" y="0"/>
                    <a:pt x="738" y="0"/>
                    <a:pt x="738" y="0"/>
                  </a:cubicBezTo>
                  <a:cubicBezTo>
                    <a:pt x="724" y="0"/>
                    <a:pt x="713" y="11"/>
                    <a:pt x="713" y="24"/>
                  </a:cubicBezTo>
                  <a:cubicBezTo>
                    <a:pt x="713" y="38"/>
                    <a:pt x="724" y="49"/>
                    <a:pt x="738" y="49"/>
                  </a:cubicBezTo>
                  <a:cubicBezTo>
                    <a:pt x="850" y="49"/>
                    <a:pt x="850" y="49"/>
                    <a:pt x="850" y="49"/>
                  </a:cubicBezTo>
                  <a:cubicBezTo>
                    <a:pt x="556" y="343"/>
                    <a:pt x="556" y="343"/>
                    <a:pt x="556" y="343"/>
                  </a:cubicBezTo>
                  <a:cubicBezTo>
                    <a:pt x="353" y="140"/>
                    <a:pt x="353" y="140"/>
                    <a:pt x="353" y="140"/>
                  </a:cubicBezTo>
                  <a:cubicBezTo>
                    <a:pt x="343" y="130"/>
                    <a:pt x="328" y="130"/>
                    <a:pt x="318" y="140"/>
                  </a:cubicBezTo>
                  <a:cubicBezTo>
                    <a:pt x="9" y="448"/>
                    <a:pt x="9" y="448"/>
                    <a:pt x="9" y="448"/>
                  </a:cubicBezTo>
                  <a:cubicBezTo>
                    <a:pt x="0" y="458"/>
                    <a:pt x="0" y="474"/>
                    <a:pt x="9" y="483"/>
                  </a:cubicBezTo>
                  <a:close/>
                  <a:moveTo>
                    <a:pt x="9" y="483"/>
                  </a:moveTo>
                  <a:cubicBezTo>
                    <a:pt x="9" y="483"/>
                    <a:pt x="9" y="483"/>
                    <a:pt x="9" y="483"/>
                  </a:cubicBezTo>
                </a:path>
              </a:pathLst>
            </a:custGeom>
            <a:grpFill/>
            <a:ln w="9525">
              <a:noFill/>
              <a:round/>
            </a:ln>
          </p:spPr>
          <p:txBody>
            <a:bodyPr vert="horz" wrap="square" lIns="91440" tIns="45720" rIns="91440" bIns="45720" numCol="1" anchor="t" anchorCtr="0" compatLnSpc="1"/>
            <a:lstStyle/>
            <a:p>
              <a:endParaRPr lang="en-IN"/>
            </a:p>
          </p:txBody>
        </p:sp>
      </p:grpSp>
      <p:sp>
        <p:nvSpPr>
          <p:cNvPr id="16" name="TextBox 15"/>
          <p:cNvSpPr txBox="1"/>
          <p:nvPr/>
        </p:nvSpPr>
        <p:spPr>
          <a:xfrm>
            <a:off x="1362710" y="4166235"/>
            <a:ext cx="9859010" cy="2553335"/>
          </a:xfrm>
          <a:prstGeom prst="rect">
            <a:avLst/>
          </a:prstGeom>
          <a:noFill/>
        </p:spPr>
        <p:txBody>
          <a:bodyPr wrap="square" rtlCol="0">
            <a:spAutoFit/>
          </a:bodyPr>
          <a:lstStyle/>
          <a:p>
            <a:pPr marL="0" indent="0" algn="ctr">
              <a:buNone/>
            </a:pPr>
            <a:r>
              <a:rPr lang="en-US" sz="4000" dirty="0">
                <a:solidFill>
                  <a:srgbClr val="FFFF00"/>
                </a:solidFill>
                <a:latin typeface="Times New Roman" panose="02020603050405020304" charset="0"/>
                <a:cs typeface="Times New Roman" panose="02020603050405020304" charset="0"/>
                <a:sym typeface="+mn-ea"/>
              </a:rPr>
              <a:t>Implemention of  Mobile Application </a:t>
            </a:r>
            <a:endParaRPr lang="en-US" sz="4000" dirty="0">
              <a:solidFill>
                <a:srgbClr val="FFFF00"/>
              </a:solidFill>
              <a:latin typeface="Times New Roman" panose="02020603050405020304" charset="0"/>
              <a:cs typeface="Times New Roman" panose="02020603050405020304" charset="0"/>
              <a:sym typeface="+mn-ea"/>
            </a:endParaRPr>
          </a:p>
          <a:p>
            <a:pPr marL="0" indent="0" algn="ctr">
              <a:buNone/>
            </a:pPr>
            <a:r>
              <a:rPr lang="en-US" sz="4000" dirty="0">
                <a:solidFill>
                  <a:srgbClr val="FFFF00"/>
                </a:solidFill>
                <a:latin typeface="Times New Roman" panose="02020603050405020304" charset="0"/>
                <a:cs typeface="Times New Roman" panose="02020603050405020304" charset="0"/>
                <a:sym typeface="+mn-ea"/>
              </a:rPr>
              <a:t>for Collecting </a:t>
            </a:r>
            <a:endParaRPr lang="en-US" sz="4000" dirty="0">
              <a:solidFill>
                <a:srgbClr val="FFFF00"/>
              </a:solidFill>
              <a:latin typeface="Times New Roman" panose="02020603050405020304" charset="0"/>
              <a:cs typeface="Times New Roman" panose="02020603050405020304" charset="0"/>
            </a:endParaRPr>
          </a:p>
          <a:p>
            <a:pPr marL="0" indent="0" algn="ctr">
              <a:buNone/>
            </a:pPr>
            <a:r>
              <a:rPr lang="en-US" sz="4000" dirty="0">
                <a:solidFill>
                  <a:srgbClr val="FFFF00"/>
                </a:solidFill>
                <a:latin typeface="Times New Roman" panose="02020603050405020304" charset="0"/>
                <a:cs typeface="Times New Roman" panose="02020603050405020304" charset="0"/>
                <a:sym typeface="+mn-ea"/>
              </a:rPr>
              <a:t>Mobile Data and Message Balance</a:t>
            </a:r>
            <a:endParaRPr lang="en-US" sz="4000" dirty="0">
              <a:solidFill>
                <a:srgbClr val="FFFF00"/>
              </a:solidFill>
              <a:latin typeface="Times New Roman" panose="02020603050405020304" charset="0"/>
              <a:cs typeface="Times New Roman" panose="02020603050405020304" charset="0"/>
            </a:endParaRPr>
          </a:p>
          <a:p>
            <a:pPr marL="0" indent="0" algn="ctr">
              <a:buNone/>
            </a:pPr>
            <a:endParaRPr lang="en-US" sz="4000" dirty="0">
              <a:solidFill>
                <a:srgbClr val="FFFF00"/>
              </a:solidFill>
              <a:latin typeface="Times New Roman" panose="02020603050405020304" charset="0"/>
              <a:ea typeface="Open Sans" pitchFamily="3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BEBA8EAE-BF5A-486C-A8C5-ECC9F3942E4B}">
                <a14:imgProps xmlns:a14="http://schemas.microsoft.com/office/drawing/2010/main">
                  <a14:imgLayer r:embed="rId2">
                    <a14:imgEffect>
                      <a14:saturation sat="0"/>
                    </a14:imgEffect>
                  </a14:imgLayer>
                </a14:imgProps>
              </a:ext>
            </a:extLst>
          </a:blip>
          <a:srcRect/>
          <a:stretch>
            <a:fillRect t="-39000" b="-4000"/>
          </a:stretch>
        </a:blipFill>
        <a:effectLst/>
      </p:bgPr>
    </p:bg>
    <p:spTree>
      <p:nvGrpSpPr>
        <p:cNvPr id="1" name=""/>
        <p:cNvGrpSpPr/>
        <p:nvPr/>
      </p:nvGrpSpPr>
      <p:grpSpPr>
        <a:xfrm>
          <a:off x="0" y="0"/>
          <a:ext cx="0" cy="0"/>
          <a:chOff x="0" y="0"/>
          <a:chExt cx="0" cy="0"/>
        </a:xfrm>
      </p:grpSpPr>
      <p:sp>
        <p:nvSpPr>
          <p:cNvPr id="2" name="Rectangle 1"/>
          <p:cNvSpPr/>
          <p:nvPr/>
        </p:nvSpPr>
        <p:spPr>
          <a:xfrm>
            <a:off x="5590355" y="0"/>
            <a:ext cx="6598469" cy="6865034"/>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Oval 2"/>
          <p:cNvSpPr/>
          <p:nvPr/>
        </p:nvSpPr>
        <p:spPr>
          <a:xfrm>
            <a:off x="5162502" y="764704"/>
            <a:ext cx="866866" cy="8668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Open Sans" pitchFamily="34" charset="0"/>
                <a:ea typeface="Open Sans" pitchFamily="34" charset="0"/>
                <a:cs typeface="Open Sans" pitchFamily="34" charset="0"/>
              </a:rPr>
              <a:t>1</a:t>
            </a:r>
            <a:endParaRPr lang="en-IN" b="1" dirty="0">
              <a:latin typeface="Open Sans" pitchFamily="34" charset="0"/>
              <a:ea typeface="Open Sans" pitchFamily="34" charset="0"/>
              <a:cs typeface="Open Sans" pitchFamily="34" charset="0"/>
            </a:endParaRPr>
          </a:p>
        </p:txBody>
      </p:sp>
      <p:sp>
        <p:nvSpPr>
          <p:cNvPr id="18" name="Oval 17"/>
          <p:cNvSpPr/>
          <p:nvPr/>
        </p:nvSpPr>
        <p:spPr>
          <a:xfrm>
            <a:off x="5162502" y="1891375"/>
            <a:ext cx="866866" cy="8668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Open Sans" pitchFamily="34" charset="0"/>
                <a:ea typeface="Open Sans" pitchFamily="34" charset="0"/>
                <a:cs typeface="Open Sans" pitchFamily="34" charset="0"/>
              </a:rPr>
              <a:t>2</a:t>
            </a:r>
            <a:endParaRPr lang="en-IN" b="1" dirty="0">
              <a:latin typeface="Open Sans" pitchFamily="34" charset="0"/>
              <a:ea typeface="Open Sans" pitchFamily="34" charset="0"/>
              <a:cs typeface="Open Sans" pitchFamily="34" charset="0"/>
            </a:endParaRPr>
          </a:p>
        </p:txBody>
      </p:sp>
      <p:sp>
        <p:nvSpPr>
          <p:cNvPr id="19" name="Oval 18"/>
          <p:cNvSpPr/>
          <p:nvPr/>
        </p:nvSpPr>
        <p:spPr>
          <a:xfrm>
            <a:off x="5162502" y="3018046"/>
            <a:ext cx="866866" cy="8668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Open Sans" pitchFamily="34" charset="0"/>
                <a:ea typeface="Open Sans" pitchFamily="34" charset="0"/>
                <a:cs typeface="Open Sans" pitchFamily="34" charset="0"/>
              </a:rPr>
              <a:t>3</a:t>
            </a:r>
            <a:endParaRPr lang="en-IN" b="1" dirty="0">
              <a:latin typeface="Open Sans" pitchFamily="34" charset="0"/>
              <a:ea typeface="Open Sans" pitchFamily="34" charset="0"/>
              <a:cs typeface="Open Sans" pitchFamily="34" charset="0"/>
            </a:endParaRPr>
          </a:p>
        </p:txBody>
      </p:sp>
      <p:sp>
        <p:nvSpPr>
          <p:cNvPr id="20" name="Oval 19"/>
          <p:cNvSpPr/>
          <p:nvPr/>
        </p:nvSpPr>
        <p:spPr>
          <a:xfrm>
            <a:off x="5162502" y="4144717"/>
            <a:ext cx="866866" cy="8668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Open Sans" pitchFamily="34" charset="0"/>
                <a:ea typeface="Open Sans" pitchFamily="34" charset="0"/>
                <a:cs typeface="Open Sans" pitchFamily="34" charset="0"/>
              </a:rPr>
              <a:t>4</a:t>
            </a:r>
            <a:endParaRPr lang="en-IN" b="1" dirty="0">
              <a:latin typeface="Open Sans" pitchFamily="34" charset="0"/>
              <a:ea typeface="Open Sans" pitchFamily="34" charset="0"/>
              <a:cs typeface="Open Sans" pitchFamily="34" charset="0"/>
            </a:endParaRPr>
          </a:p>
        </p:txBody>
      </p:sp>
      <p:sp>
        <p:nvSpPr>
          <p:cNvPr id="21" name="Oval 20"/>
          <p:cNvSpPr/>
          <p:nvPr/>
        </p:nvSpPr>
        <p:spPr>
          <a:xfrm>
            <a:off x="5162502" y="5271390"/>
            <a:ext cx="866866" cy="8668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Open Sans" pitchFamily="34" charset="0"/>
                <a:ea typeface="Open Sans" pitchFamily="34" charset="0"/>
                <a:cs typeface="Open Sans" pitchFamily="34" charset="0"/>
              </a:rPr>
              <a:t>5</a:t>
            </a:r>
            <a:endParaRPr lang="en-IN" b="1" dirty="0">
              <a:latin typeface="Open Sans" pitchFamily="34" charset="0"/>
              <a:ea typeface="Open Sans" pitchFamily="34" charset="0"/>
              <a:cs typeface="Open Sans" pitchFamily="34" charset="0"/>
            </a:endParaRPr>
          </a:p>
        </p:txBody>
      </p:sp>
      <p:sp>
        <p:nvSpPr>
          <p:cNvPr id="22" name="Rectangle 21"/>
          <p:cNvSpPr/>
          <p:nvPr/>
        </p:nvSpPr>
        <p:spPr>
          <a:xfrm>
            <a:off x="6454452" y="905750"/>
            <a:ext cx="4464496" cy="337185"/>
          </a:xfrm>
          <a:prstGeom prst="rect">
            <a:avLst/>
          </a:prstGeom>
        </p:spPr>
        <p:txBody>
          <a:bodyPr wrap="square">
            <a:spAutoFit/>
          </a:bodyPr>
          <a:lstStyle/>
          <a:p>
            <a:pPr fontAlgn="base"/>
            <a:r>
              <a:rPr lang="en-US" altLang="en-IN" sz="1600" dirty="0">
                <a:solidFill>
                  <a:schemeClr val="bg1"/>
                </a:solidFill>
                <a:latin typeface="Arial" panose="020B0604020202020204" pitchFamily="34" charset="0"/>
                <a:cs typeface="Arial" panose="020B0604020202020204" pitchFamily="34" charset="0"/>
              </a:rPr>
              <a:t>Introduction</a:t>
            </a:r>
            <a:endParaRPr lang="en-US" altLang="en-IN" sz="1600" dirty="0">
              <a:solidFill>
                <a:schemeClr val="bg1"/>
              </a:solidFill>
              <a:latin typeface="Arial" panose="020B0604020202020204" pitchFamily="34" charset="0"/>
              <a:cs typeface="Arial" panose="020B0604020202020204" pitchFamily="34" charset="0"/>
            </a:endParaRPr>
          </a:p>
        </p:txBody>
      </p:sp>
      <p:sp>
        <p:nvSpPr>
          <p:cNvPr id="23" name="Rectangle 22"/>
          <p:cNvSpPr/>
          <p:nvPr/>
        </p:nvSpPr>
        <p:spPr>
          <a:xfrm>
            <a:off x="6454452" y="2032421"/>
            <a:ext cx="4464496" cy="337185"/>
          </a:xfrm>
          <a:prstGeom prst="rect">
            <a:avLst/>
          </a:prstGeom>
        </p:spPr>
        <p:txBody>
          <a:bodyPr wrap="square">
            <a:spAutoFit/>
          </a:bodyPr>
          <a:lstStyle/>
          <a:p>
            <a:pPr fontAlgn="base"/>
            <a:r>
              <a:rPr lang="en-US" altLang="en-IN" sz="1600" dirty="0">
                <a:solidFill>
                  <a:schemeClr val="bg1"/>
                </a:solidFill>
                <a:latin typeface="Arial" panose="020B0604020202020204" pitchFamily="34" charset="0"/>
                <a:cs typeface="Arial" panose="020B0604020202020204" pitchFamily="34" charset="0"/>
              </a:rPr>
              <a:t>Purpose </a:t>
            </a:r>
            <a:endParaRPr lang="en-US" altLang="en-IN" sz="1600" dirty="0">
              <a:solidFill>
                <a:schemeClr val="bg1"/>
              </a:solidFill>
              <a:latin typeface="Arial" panose="020B0604020202020204" pitchFamily="34" charset="0"/>
              <a:cs typeface="Arial" panose="020B0604020202020204" pitchFamily="34" charset="0"/>
            </a:endParaRPr>
          </a:p>
        </p:txBody>
      </p:sp>
      <p:sp>
        <p:nvSpPr>
          <p:cNvPr id="24" name="Rectangle 23"/>
          <p:cNvSpPr/>
          <p:nvPr/>
        </p:nvSpPr>
        <p:spPr>
          <a:xfrm>
            <a:off x="6454452" y="3159092"/>
            <a:ext cx="4464496" cy="337185"/>
          </a:xfrm>
          <a:prstGeom prst="rect">
            <a:avLst/>
          </a:prstGeom>
        </p:spPr>
        <p:txBody>
          <a:bodyPr wrap="square">
            <a:spAutoFit/>
          </a:bodyPr>
          <a:lstStyle/>
          <a:p>
            <a:pPr fontAlgn="base"/>
            <a:r>
              <a:rPr lang="en-US" altLang="en-IN" sz="1600" dirty="0">
                <a:solidFill>
                  <a:schemeClr val="bg1"/>
                </a:solidFill>
                <a:latin typeface="Arial" panose="020B0604020202020204" pitchFamily="34" charset="0"/>
                <a:cs typeface="Arial" panose="020B0604020202020204" pitchFamily="34" charset="0"/>
              </a:rPr>
              <a:t>Solution </a:t>
            </a:r>
            <a:endParaRPr lang="en-US" altLang="en-IN" sz="1600" dirty="0">
              <a:solidFill>
                <a:schemeClr val="bg1"/>
              </a:solidFill>
              <a:latin typeface="Arial" panose="020B0604020202020204" pitchFamily="34" charset="0"/>
              <a:cs typeface="Arial" panose="020B0604020202020204" pitchFamily="34" charset="0"/>
            </a:endParaRPr>
          </a:p>
        </p:txBody>
      </p:sp>
      <p:sp>
        <p:nvSpPr>
          <p:cNvPr id="25" name="Rectangle 24"/>
          <p:cNvSpPr/>
          <p:nvPr/>
        </p:nvSpPr>
        <p:spPr>
          <a:xfrm>
            <a:off x="6454452" y="4285763"/>
            <a:ext cx="4464496" cy="337185"/>
          </a:xfrm>
          <a:prstGeom prst="rect">
            <a:avLst/>
          </a:prstGeom>
        </p:spPr>
        <p:txBody>
          <a:bodyPr wrap="square">
            <a:spAutoFit/>
          </a:bodyPr>
          <a:lstStyle/>
          <a:p>
            <a:pPr fontAlgn="base"/>
            <a:r>
              <a:rPr lang="en-US" altLang="en-IN" sz="1600" dirty="0">
                <a:solidFill>
                  <a:schemeClr val="bg1"/>
                </a:solidFill>
                <a:latin typeface="Arial" panose="020B0604020202020204" pitchFamily="34" charset="0"/>
                <a:cs typeface="Arial" panose="020B0604020202020204" pitchFamily="34" charset="0"/>
              </a:rPr>
              <a:t>Benefits</a:t>
            </a:r>
            <a:endParaRPr lang="en-US" altLang="en-IN" sz="1600" dirty="0">
              <a:solidFill>
                <a:schemeClr val="bg1"/>
              </a:solidFill>
              <a:latin typeface="Arial" panose="020B0604020202020204" pitchFamily="34" charset="0"/>
              <a:cs typeface="Arial" panose="020B0604020202020204" pitchFamily="34" charset="0"/>
            </a:endParaRPr>
          </a:p>
        </p:txBody>
      </p:sp>
      <p:sp>
        <p:nvSpPr>
          <p:cNvPr id="26" name="Rectangle 25"/>
          <p:cNvSpPr/>
          <p:nvPr/>
        </p:nvSpPr>
        <p:spPr>
          <a:xfrm>
            <a:off x="6454452" y="5412436"/>
            <a:ext cx="4464496" cy="337185"/>
          </a:xfrm>
          <a:prstGeom prst="rect">
            <a:avLst/>
          </a:prstGeom>
        </p:spPr>
        <p:txBody>
          <a:bodyPr wrap="square">
            <a:spAutoFit/>
          </a:bodyPr>
          <a:lstStyle/>
          <a:p>
            <a:pPr fontAlgn="base"/>
            <a:r>
              <a:rPr lang="en-US" altLang="en-IN" sz="1600" dirty="0">
                <a:solidFill>
                  <a:schemeClr val="bg1"/>
                </a:solidFill>
                <a:latin typeface="Arial" panose="020B0604020202020204" pitchFamily="34" charset="0"/>
                <a:cs typeface="Arial" panose="020B0604020202020204" pitchFamily="34" charset="0"/>
              </a:rPr>
              <a:t>Result and Conclusion</a:t>
            </a:r>
            <a:endParaRPr lang="en-US" altLang="en-IN" sz="1600" dirty="0">
              <a:solidFill>
                <a:schemeClr val="bg1"/>
              </a:solidFill>
              <a:latin typeface="Arial" panose="020B0604020202020204" pitchFamily="34" charset="0"/>
              <a:cs typeface="Arial" panose="020B0604020202020204" pitchFamily="34" charset="0"/>
            </a:endParaRPr>
          </a:p>
        </p:txBody>
      </p:sp>
      <p:sp>
        <p:nvSpPr>
          <p:cNvPr id="13" name="TextBox 12"/>
          <p:cNvSpPr txBox="1"/>
          <p:nvPr/>
        </p:nvSpPr>
        <p:spPr>
          <a:xfrm>
            <a:off x="473611" y="353556"/>
            <a:ext cx="3888432" cy="646331"/>
          </a:xfrm>
          <a:prstGeom prst="rect">
            <a:avLst/>
          </a:prstGeom>
          <a:noFill/>
        </p:spPr>
        <p:txBody>
          <a:bodyPr wrap="square" rtlCol="0">
            <a:spAutoFit/>
          </a:bodyPr>
          <a:lstStyle/>
          <a:p>
            <a:r>
              <a:rPr lang="en-IN" sz="3600" b="1" dirty="0">
                <a:solidFill>
                  <a:schemeClr val="bg1"/>
                </a:solidFill>
                <a:latin typeface="Open Sans" pitchFamily="34" charset="0"/>
                <a:ea typeface="Open Sans" pitchFamily="34" charset="0"/>
                <a:cs typeface="Open Sans" pitchFamily="34" charset="0"/>
              </a:rPr>
              <a:t>Agenda</a:t>
            </a:r>
            <a:endParaRPr lang="en-IN" sz="3600" b="1" dirty="0">
              <a:solidFill>
                <a:schemeClr val="bg1"/>
              </a:solidFill>
              <a:latin typeface="Open Sans" pitchFamily="34" charset="0"/>
              <a:ea typeface="Open Sans" pitchFamily="34" charset="0"/>
              <a:cs typeface="Open Sans"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8000" b="-8000"/>
          </a:stretch>
        </a:blipFill>
        <a:effectLst/>
      </p:bgPr>
    </p:bg>
    <p:spTree>
      <p:nvGrpSpPr>
        <p:cNvPr id="1" name=""/>
        <p:cNvGrpSpPr/>
        <p:nvPr/>
      </p:nvGrpSpPr>
      <p:grpSpPr>
        <a:xfrm>
          <a:off x="0" y="0"/>
          <a:ext cx="0" cy="0"/>
          <a:chOff x="0" y="0"/>
          <a:chExt cx="0" cy="0"/>
        </a:xfrm>
      </p:grpSpPr>
      <p:sp>
        <p:nvSpPr>
          <p:cNvPr id="11" name="Rectangle 10"/>
          <p:cNvSpPr/>
          <p:nvPr/>
        </p:nvSpPr>
        <p:spPr>
          <a:xfrm>
            <a:off x="0" y="0"/>
            <a:ext cx="12188825" cy="6858000"/>
          </a:xfrm>
          <a:prstGeom prst="rect">
            <a:avLst/>
          </a:pr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Freeform: Shape 47"/>
          <p:cNvSpPr/>
          <p:nvPr/>
        </p:nvSpPr>
        <p:spPr>
          <a:xfrm>
            <a:off x="0" y="4725144"/>
            <a:ext cx="12188825" cy="2132856"/>
          </a:xfrm>
          <a:custGeom>
            <a:avLst/>
            <a:gdLst>
              <a:gd name="connsiteX0" fmla="*/ 6094412 w 12188825"/>
              <a:gd name="connsiteY0" fmla="*/ 0 h 2114437"/>
              <a:gd name="connsiteX1" fmla="*/ 6401871 w 12188825"/>
              <a:gd name="connsiteY1" fmla="*/ 341621 h 2114437"/>
              <a:gd name="connsiteX2" fmla="*/ 12188825 w 12188825"/>
              <a:gd name="connsiteY2" fmla="*/ 341621 h 2114437"/>
              <a:gd name="connsiteX3" fmla="*/ 12188825 w 12188825"/>
              <a:gd name="connsiteY3" fmla="*/ 2114437 h 2114437"/>
              <a:gd name="connsiteX4" fmla="*/ 0 w 12188825"/>
              <a:gd name="connsiteY4" fmla="*/ 2114437 h 2114437"/>
              <a:gd name="connsiteX5" fmla="*/ 0 w 12188825"/>
              <a:gd name="connsiteY5" fmla="*/ 341621 h 2114437"/>
              <a:gd name="connsiteX6" fmla="*/ 5786954 w 12188825"/>
              <a:gd name="connsiteY6" fmla="*/ 341621 h 2114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825" h="2114437">
                <a:moveTo>
                  <a:pt x="6094412" y="0"/>
                </a:moveTo>
                <a:lnTo>
                  <a:pt x="6401871" y="341621"/>
                </a:lnTo>
                <a:lnTo>
                  <a:pt x="12188825" y="341621"/>
                </a:lnTo>
                <a:lnTo>
                  <a:pt x="12188825" y="2114437"/>
                </a:lnTo>
                <a:lnTo>
                  <a:pt x="0" y="2114437"/>
                </a:lnTo>
                <a:lnTo>
                  <a:pt x="0" y="341621"/>
                </a:lnTo>
                <a:lnTo>
                  <a:pt x="5786954" y="341621"/>
                </a:lnTo>
                <a:close/>
              </a:path>
            </a:pathLst>
          </a:custGeom>
          <a:solidFill>
            <a:schemeClr val="accent4">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TextBox 48"/>
          <p:cNvSpPr txBox="1"/>
          <p:nvPr/>
        </p:nvSpPr>
        <p:spPr>
          <a:xfrm>
            <a:off x="1843981" y="2393965"/>
            <a:ext cx="7761722" cy="1938020"/>
          </a:xfrm>
          <a:prstGeom prst="rect">
            <a:avLst/>
          </a:prstGeom>
          <a:noFill/>
        </p:spPr>
        <p:txBody>
          <a:bodyPr wrap="square" rtlCol="0">
            <a:spAutoFit/>
          </a:bodyPr>
          <a:lstStyle/>
          <a:p>
            <a:pPr algn="ctr"/>
            <a:r>
              <a:rPr lang="en-US" altLang="en-IN" sz="4000" dirty="0">
                <a:solidFill>
                  <a:schemeClr val="bg1"/>
                </a:solidFill>
                <a:latin typeface="Open Sans" pitchFamily="34" charset="0"/>
                <a:ea typeface="Open Sans" pitchFamily="34" charset="0"/>
                <a:cs typeface="Open Sans" pitchFamily="34" charset="0"/>
              </a:rPr>
              <a:t>Mobile Application for collecting Mobile Data and Message Balance</a:t>
            </a:r>
            <a:endParaRPr lang="en-US" altLang="en-IN" sz="4000" dirty="0">
              <a:solidFill>
                <a:schemeClr val="bg1"/>
              </a:solidFill>
              <a:latin typeface="Open Sans" pitchFamily="34" charset="0"/>
              <a:ea typeface="Open Sans" pitchFamily="34" charset="0"/>
              <a:cs typeface="Open Sans" pitchFamily="34" charset="0"/>
            </a:endParaRPr>
          </a:p>
        </p:txBody>
      </p:sp>
      <p:sp>
        <p:nvSpPr>
          <p:cNvPr id="6" name="Title 5"/>
          <p:cNvSpPr>
            <a:spLocks noGrp="1"/>
          </p:cNvSpPr>
          <p:nvPr>
            <p:ph type="title"/>
          </p:nvPr>
        </p:nvSpPr>
        <p:spPr/>
        <p:txBody>
          <a:bodyPr/>
          <a:lstStyle/>
          <a:p>
            <a:pPr algn="ctr"/>
            <a:endParaRPr lang="en-IN" dirty="0">
              <a:solidFill>
                <a:schemeClr val="bg1"/>
              </a:solidFill>
              <a:latin typeface="Open Sans" pitchFamily="34" charset="0"/>
              <a:ea typeface="Open Sans" pitchFamily="34" charset="0"/>
              <a:cs typeface="Open Sans" pitchFamily="34" charset="0"/>
            </a:endParaRPr>
          </a:p>
        </p:txBody>
      </p:sp>
      <p:sp>
        <p:nvSpPr>
          <p:cNvPr id="50" name="Rectangle 49"/>
          <p:cNvSpPr/>
          <p:nvPr/>
        </p:nvSpPr>
        <p:spPr>
          <a:xfrm>
            <a:off x="2007987" y="5742948"/>
            <a:ext cx="1974175" cy="337185"/>
          </a:xfrm>
          <a:prstGeom prst="rect">
            <a:avLst/>
          </a:prstGeom>
        </p:spPr>
        <p:txBody>
          <a:bodyPr wrap="square">
            <a:spAutoFit/>
          </a:bodyPr>
          <a:lstStyle/>
          <a:p>
            <a:pPr algn="ctr" fontAlgn="base"/>
            <a:r>
              <a:rPr lang="en-US" altLang="en-IN" sz="1600" b="1" dirty="0">
                <a:solidFill>
                  <a:schemeClr val="bg1"/>
                </a:solidFill>
                <a:latin typeface="Arial" panose="020B0604020202020204" pitchFamily="34" charset="0"/>
                <a:cs typeface="Arial" panose="020B0604020202020204" pitchFamily="34" charset="0"/>
              </a:rPr>
              <a:t>Akhil Duggirala</a:t>
            </a:r>
            <a:endParaRPr lang="en-US" altLang="en-IN" sz="1600" b="1" dirty="0">
              <a:solidFill>
                <a:schemeClr val="bg1"/>
              </a:solidFill>
              <a:latin typeface="Arial" panose="020B0604020202020204" pitchFamily="34" charset="0"/>
              <a:cs typeface="Arial" panose="020B0604020202020204" pitchFamily="34" charset="0"/>
            </a:endParaRPr>
          </a:p>
        </p:txBody>
      </p:sp>
      <p:cxnSp>
        <p:nvCxnSpPr>
          <p:cNvPr id="9" name="Straight Connector 8"/>
          <p:cNvCxnSpPr/>
          <p:nvPr/>
        </p:nvCxnSpPr>
        <p:spPr>
          <a:xfrm>
            <a:off x="4268568" y="5588189"/>
            <a:ext cx="0" cy="648072"/>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4554974" y="5742948"/>
            <a:ext cx="2526525" cy="337185"/>
          </a:xfrm>
          <a:prstGeom prst="rect">
            <a:avLst/>
          </a:prstGeom>
        </p:spPr>
        <p:txBody>
          <a:bodyPr wrap="square">
            <a:spAutoFit/>
          </a:bodyPr>
          <a:lstStyle/>
          <a:p>
            <a:pPr algn="ctr" fontAlgn="base"/>
            <a:r>
              <a:rPr lang="en-US" altLang="en-IN" sz="1600" b="1" dirty="0">
                <a:solidFill>
                  <a:schemeClr val="bg1"/>
                </a:solidFill>
                <a:latin typeface="Arial" panose="020B0604020202020204" pitchFamily="34" charset="0"/>
                <a:cs typeface="Arial" panose="020B0604020202020204" pitchFamily="34" charset="0"/>
              </a:rPr>
              <a:t>B.Tech CSE III year</a:t>
            </a:r>
            <a:endParaRPr lang="en-US" altLang="en-IN" sz="1600" b="1" dirty="0">
              <a:solidFill>
                <a:schemeClr val="bg1"/>
              </a:solidFill>
              <a:latin typeface="Arial" panose="020B0604020202020204" pitchFamily="34" charset="0"/>
              <a:cs typeface="Arial" panose="020B0604020202020204" pitchFamily="34" charset="0"/>
            </a:endParaRPr>
          </a:p>
        </p:txBody>
      </p:sp>
      <p:cxnSp>
        <p:nvCxnSpPr>
          <p:cNvPr id="52" name="Straight Connector 51"/>
          <p:cNvCxnSpPr/>
          <p:nvPr/>
        </p:nvCxnSpPr>
        <p:spPr>
          <a:xfrm>
            <a:off x="7367905" y="5588189"/>
            <a:ext cx="0" cy="648072"/>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7642247" y="5588008"/>
            <a:ext cx="2526525" cy="1076325"/>
          </a:xfrm>
          <a:prstGeom prst="rect">
            <a:avLst/>
          </a:prstGeom>
        </p:spPr>
        <p:txBody>
          <a:bodyPr wrap="square">
            <a:spAutoFit/>
          </a:bodyPr>
          <a:lstStyle/>
          <a:p>
            <a:pPr algn="ctr" fontAlgn="base"/>
            <a:r>
              <a:rPr lang="en-US" altLang="en-IN" sz="1600" b="1" dirty="0">
                <a:solidFill>
                  <a:schemeClr val="bg1"/>
                </a:solidFill>
                <a:latin typeface="Arial" panose="020B0604020202020204" pitchFamily="34" charset="0"/>
                <a:cs typeface="Arial" panose="020B0604020202020204" pitchFamily="34" charset="0"/>
              </a:rPr>
              <a:t>Rajiv Gandhi Uniersity of Knowledge Technologies IIIT Srikakulam</a:t>
            </a:r>
            <a:endParaRPr lang="en-US" altLang="en-IN" sz="1600" b="1" dirty="0">
              <a:solidFill>
                <a:schemeClr val="bg1"/>
              </a:solidFill>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b="1" dirty="0">
                <a:solidFill>
                  <a:schemeClr val="accent4"/>
                </a:solidFill>
                <a:latin typeface="Open Sans" pitchFamily="34" charset="0"/>
                <a:ea typeface="Open Sans" pitchFamily="34" charset="0"/>
                <a:cs typeface="Open Sans" pitchFamily="34" charset="0"/>
              </a:rPr>
              <a:t>Introduction</a:t>
            </a:r>
            <a:endParaRPr lang="en-IN" b="1" dirty="0">
              <a:solidFill>
                <a:schemeClr val="accent4"/>
              </a:solidFill>
              <a:latin typeface="Open Sans" pitchFamily="34" charset="0"/>
              <a:ea typeface="Open Sans" pitchFamily="34" charset="0"/>
              <a:cs typeface="Open Sans" pitchFamily="34" charset="0"/>
            </a:endParaRPr>
          </a:p>
        </p:txBody>
      </p:sp>
      <p:sp>
        <p:nvSpPr>
          <p:cNvPr id="3" name="Rectangle 2"/>
          <p:cNvSpPr/>
          <p:nvPr/>
        </p:nvSpPr>
        <p:spPr>
          <a:xfrm>
            <a:off x="1893510" y="1846879"/>
            <a:ext cx="1343278" cy="131627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400" b="1" dirty="0">
                <a:latin typeface="Open Sans" pitchFamily="34" charset="0"/>
                <a:ea typeface="Open Sans" pitchFamily="34" charset="0"/>
                <a:cs typeface="Open Sans" pitchFamily="34" charset="0"/>
              </a:rPr>
              <a:t>1</a:t>
            </a:r>
            <a:endParaRPr lang="en-IN" sz="4400" b="1" dirty="0">
              <a:latin typeface="Open Sans" pitchFamily="34" charset="0"/>
              <a:ea typeface="Open Sans" pitchFamily="34" charset="0"/>
              <a:cs typeface="Open Sans" pitchFamily="34" charset="0"/>
            </a:endParaRPr>
          </a:p>
        </p:txBody>
      </p:sp>
      <p:sp>
        <p:nvSpPr>
          <p:cNvPr id="9" name="Rectangle 8"/>
          <p:cNvSpPr/>
          <p:nvPr/>
        </p:nvSpPr>
        <p:spPr>
          <a:xfrm>
            <a:off x="1196264" y="3791169"/>
            <a:ext cx="2737770" cy="398780"/>
          </a:xfrm>
          <a:prstGeom prst="rect">
            <a:avLst/>
          </a:prstGeom>
        </p:spPr>
        <p:txBody>
          <a:bodyPr wrap="square">
            <a:spAutoFit/>
          </a:bodyPr>
          <a:lstStyle/>
          <a:p>
            <a:pPr algn="ctr" fontAlgn="base"/>
            <a:r>
              <a:rPr lang="en-US" altLang="en-IN" sz="2000" b="1" dirty="0">
                <a:solidFill>
                  <a:schemeClr val="tx1">
                    <a:lumMod val="75000"/>
                    <a:lumOff val="25000"/>
                  </a:schemeClr>
                </a:solidFill>
                <a:latin typeface="Arial" panose="020B0604020202020204" pitchFamily="34" charset="0"/>
                <a:cs typeface="Arial" panose="020B0604020202020204" pitchFamily="34" charset="0"/>
              </a:rPr>
              <a:t>Mobile Data</a:t>
            </a:r>
            <a:endParaRPr lang="en-IN" sz="2000" b="1"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14" name="Rectangle 13"/>
          <p:cNvSpPr/>
          <p:nvPr/>
        </p:nvSpPr>
        <p:spPr>
          <a:xfrm>
            <a:off x="1196264" y="4367741"/>
            <a:ext cx="2737770" cy="1568450"/>
          </a:xfrm>
          <a:prstGeom prst="rect">
            <a:avLst/>
          </a:prstGeom>
        </p:spPr>
        <p:txBody>
          <a:bodyPr wrap="square">
            <a:spAutoFit/>
          </a:bodyPr>
          <a:lstStyle/>
          <a:p>
            <a:pPr algn="ctr" fontAlgn="base"/>
            <a:r>
              <a:rPr lang="en-IN" sz="1600" dirty="0">
                <a:solidFill>
                  <a:schemeClr val="tx1">
                    <a:lumMod val="65000"/>
                    <a:lumOff val="35000"/>
                  </a:schemeClr>
                </a:solidFill>
                <a:latin typeface="Arial" panose="020B0604020202020204" pitchFamily="34" charset="0"/>
                <a:cs typeface="Arial" panose="020B0604020202020204" pitchFamily="34" charset="0"/>
              </a:rPr>
              <a:t>Mobile data is what allows your phone to get online when you're away from Wi-Fi. Mobile-enabled devices can send and receive information</a:t>
            </a:r>
            <a:endParaRPr lang="en-IN" sz="16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4" name="Rectangle 3"/>
          <p:cNvSpPr/>
          <p:nvPr/>
        </p:nvSpPr>
        <p:spPr>
          <a:xfrm>
            <a:off x="5422773" y="1846879"/>
            <a:ext cx="1343278" cy="13162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400" b="1" dirty="0">
                <a:latin typeface="Open Sans" pitchFamily="34" charset="0"/>
                <a:ea typeface="Open Sans" pitchFamily="34" charset="0"/>
                <a:cs typeface="Open Sans" pitchFamily="34" charset="0"/>
              </a:rPr>
              <a:t>2</a:t>
            </a:r>
            <a:endParaRPr lang="en-IN" sz="4400" b="1" dirty="0">
              <a:latin typeface="Open Sans" pitchFamily="34" charset="0"/>
              <a:ea typeface="Open Sans" pitchFamily="34" charset="0"/>
              <a:cs typeface="Open Sans" pitchFamily="34" charset="0"/>
            </a:endParaRPr>
          </a:p>
        </p:txBody>
      </p:sp>
      <p:sp>
        <p:nvSpPr>
          <p:cNvPr id="15" name="Rectangle 14"/>
          <p:cNvSpPr/>
          <p:nvPr/>
        </p:nvSpPr>
        <p:spPr>
          <a:xfrm>
            <a:off x="4725527" y="3791169"/>
            <a:ext cx="2737770" cy="398780"/>
          </a:xfrm>
          <a:prstGeom prst="rect">
            <a:avLst/>
          </a:prstGeom>
        </p:spPr>
        <p:txBody>
          <a:bodyPr wrap="square">
            <a:spAutoFit/>
          </a:bodyPr>
          <a:lstStyle/>
          <a:p>
            <a:pPr algn="ctr" fontAlgn="base"/>
            <a:r>
              <a:rPr lang="en-US" altLang="en-IN" sz="2000" b="1" dirty="0">
                <a:solidFill>
                  <a:schemeClr val="tx1">
                    <a:lumMod val="75000"/>
                    <a:lumOff val="25000"/>
                  </a:schemeClr>
                </a:solidFill>
                <a:latin typeface="Arial" panose="020B0604020202020204" pitchFamily="34" charset="0"/>
                <a:cs typeface="Arial" panose="020B0604020202020204" pitchFamily="34" charset="0"/>
              </a:rPr>
              <a:t>Message Balance</a:t>
            </a:r>
            <a:endParaRPr lang="en-IN" sz="2000" b="1"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16" name="Rectangle 15"/>
          <p:cNvSpPr/>
          <p:nvPr/>
        </p:nvSpPr>
        <p:spPr>
          <a:xfrm>
            <a:off x="4725527" y="4367741"/>
            <a:ext cx="2737770" cy="829945"/>
          </a:xfrm>
          <a:prstGeom prst="rect">
            <a:avLst/>
          </a:prstGeom>
        </p:spPr>
        <p:txBody>
          <a:bodyPr wrap="square">
            <a:spAutoFit/>
          </a:bodyPr>
          <a:lstStyle/>
          <a:p>
            <a:pPr algn="ctr" fontAlgn="base"/>
            <a:r>
              <a:rPr lang="en-IN" sz="1600" dirty="0">
                <a:solidFill>
                  <a:schemeClr val="tx1">
                    <a:lumMod val="65000"/>
                    <a:lumOff val="35000"/>
                  </a:schemeClr>
                </a:solidFill>
                <a:latin typeface="Arial" panose="020B0604020202020204" pitchFamily="34" charset="0"/>
                <a:cs typeface="Arial" panose="020B0604020202020204" pitchFamily="34" charset="0"/>
              </a:rPr>
              <a:t>A message is a piece of information </a:t>
            </a:r>
            <a:r>
              <a:rPr lang="en-US" altLang="en-IN" sz="1600" dirty="0">
                <a:solidFill>
                  <a:schemeClr val="tx1">
                    <a:lumMod val="65000"/>
                    <a:lumOff val="35000"/>
                  </a:schemeClr>
                </a:solidFill>
                <a:latin typeface="Arial" panose="020B0604020202020204" pitchFamily="34" charset="0"/>
                <a:cs typeface="Arial" panose="020B0604020202020204" pitchFamily="34" charset="0"/>
              </a:rPr>
              <a:t>that can be send via text</a:t>
            </a:r>
            <a:endParaRPr lang="en-US" altLang="en-IN" sz="16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5" name="Rectangle 4"/>
          <p:cNvSpPr/>
          <p:nvPr/>
        </p:nvSpPr>
        <p:spPr>
          <a:xfrm>
            <a:off x="8952037" y="1846879"/>
            <a:ext cx="1343278" cy="13162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400" b="1" dirty="0">
                <a:latin typeface="Open Sans" pitchFamily="34" charset="0"/>
                <a:ea typeface="Open Sans" pitchFamily="34" charset="0"/>
                <a:cs typeface="Open Sans" pitchFamily="34" charset="0"/>
              </a:rPr>
              <a:t>3</a:t>
            </a:r>
            <a:endParaRPr lang="en-IN" sz="4400" b="1" dirty="0">
              <a:latin typeface="Open Sans" pitchFamily="34" charset="0"/>
              <a:ea typeface="Open Sans" pitchFamily="34" charset="0"/>
              <a:cs typeface="Open Sans" pitchFamily="34" charset="0"/>
            </a:endParaRPr>
          </a:p>
        </p:txBody>
      </p:sp>
      <p:sp>
        <p:nvSpPr>
          <p:cNvPr id="17" name="Rectangle 16"/>
          <p:cNvSpPr/>
          <p:nvPr/>
        </p:nvSpPr>
        <p:spPr>
          <a:xfrm>
            <a:off x="8254791" y="3791169"/>
            <a:ext cx="2737770" cy="398780"/>
          </a:xfrm>
          <a:prstGeom prst="rect">
            <a:avLst/>
          </a:prstGeom>
        </p:spPr>
        <p:txBody>
          <a:bodyPr wrap="square">
            <a:spAutoFit/>
          </a:bodyPr>
          <a:lstStyle/>
          <a:p>
            <a:pPr algn="ctr" fontAlgn="base"/>
            <a:r>
              <a:rPr lang="en-US" altLang="en-IN" sz="2000" b="1" dirty="0">
                <a:solidFill>
                  <a:schemeClr val="tx1">
                    <a:lumMod val="75000"/>
                    <a:lumOff val="25000"/>
                  </a:schemeClr>
                </a:solidFill>
                <a:latin typeface="Arial" panose="020B0604020202020204" pitchFamily="34" charset="0"/>
                <a:cs typeface="Arial" panose="020B0604020202020204" pitchFamily="34" charset="0"/>
              </a:rPr>
              <a:t> Data Services</a:t>
            </a:r>
            <a:endParaRPr lang="en-US" altLang="en-IN" sz="2000" b="1"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18" name="Rectangle 17"/>
          <p:cNvSpPr/>
          <p:nvPr/>
        </p:nvSpPr>
        <p:spPr>
          <a:xfrm>
            <a:off x="8254791" y="4367741"/>
            <a:ext cx="2737770" cy="2553335"/>
          </a:xfrm>
          <a:prstGeom prst="rect">
            <a:avLst/>
          </a:prstGeom>
        </p:spPr>
        <p:txBody>
          <a:bodyPr wrap="square">
            <a:spAutoFit/>
          </a:bodyPr>
          <a:lstStyle/>
          <a:p>
            <a:pPr algn="ctr" fontAlgn="base"/>
            <a:r>
              <a:rPr lang="en-US" altLang="en-IN" sz="1600" dirty="0">
                <a:solidFill>
                  <a:schemeClr val="tx1">
                    <a:lumMod val="65000"/>
                    <a:lumOff val="35000"/>
                  </a:schemeClr>
                </a:solidFill>
                <a:latin typeface="Arial" panose="020B0604020202020204" pitchFamily="34" charset="0"/>
                <a:cs typeface="Arial" panose="020B0604020202020204" pitchFamily="34" charset="0"/>
              </a:rPr>
              <a:t>Data services abstract the consumer from having to access or update multiple data sources and are critical in helping maintain data integrity when a consumer needs to work with multiple data sources</a:t>
            </a:r>
            <a:endParaRPr lang="en-US" altLang="en-IN" sz="16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3" name="Slide Number Placeholder 22"/>
          <p:cNvSpPr>
            <a:spLocks noGrp="1"/>
          </p:cNvSpPr>
          <p:nvPr>
            <p:ph type="sldNum" sz="quarter" idx="12"/>
          </p:nvPr>
        </p:nvSpPr>
        <p:spPr/>
        <p:txBody>
          <a:bodyPr/>
          <a:lstStyle/>
          <a:p>
            <a:fld id="{96E69268-9C8B-4EBF-A9EE-DC5DC2D48DC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pPr marL="0" indent="0">
              <a:buFont typeface="Arial" panose="020B0604020202020204" pitchFamily="34" charset="0"/>
            </a:pPr>
            <a:br>
              <a:rPr lang="en-US" sz="1800"/>
            </a:br>
            <a:br>
              <a:rPr lang="en-US" sz="1800"/>
            </a:br>
            <a:br>
              <a:rPr lang="en-US" sz="1800"/>
            </a:br>
            <a:br>
              <a:rPr lang="en-US" sz="1800"/>
            </a:br>
            <a:br>
              <a:rPr lang="en-US" sz="1800"/>
            </a:br>
            <a:br>
              <a:rPr lang="en-US" sz="1800"/>
            </a:br>
            <a:br>
              <a:rPr lang="en-US" sz="1800"/>
            </a:br>
            <a:br>
              <a:rPr lang="en-US" sz="1800"/>
            </a:br>
            <a:br>
              <a:rPr lang="en-US" sz="1800"/>
            </a:br>
            <a:br>
              <a:rPr lang="en-US" sz="1800"/>
            </a:br>
            <a:br>
              <a:rPr lang="en-US" sz="1800"/>
            </a:br>
            <a:br>
              <a:rPr lang="en-US" sz="1800"/>
            </a:br>
            <a:r>
              <a:rPr lang="en-US" sz="1800"/>
              <a:t>In this 21st century we can find the increase in the number of smart phone users daily.</a:t>
            </a:r>
            <a:br>
              <a:rPr lang="en-US" sz="1800"/>
            </a:br>
            <a:br>
              <a:rPr lang="en-US" sz="1800"/>
            </a:br>
            <a:r>
              <a:rPr lang="en-US" sz="1800"/>
              <a:t>At this pandemic situation, the many users are connect to data services of IDEA, AIRTEL, JIO .</a:t>
            </a:r>
            <a:br>
              <a:rPr lang="en-US" sz="1800"/>
            </a:br>
            <a:br>
              <a:rPr lang="en-US" sz="1800"/>
            </a:br>
            <a:r>
              <a:rPr lang="en-US" sz="1800"/>
              <a:t>The average use of Mobile data by an average user is between 700-800MB of 1.5GB, which may be vary according to the services they opt.</a:t>
            </a:r>
            <a:br>
              <a:rPr lang="en-US" sz="1800"/>
            </a:br>
            <a:br>
              <a:rPr lang="en-US" sz="1800"/>
            </a:br>
            <a:br>
              <a:rPr lang="en-US" sz="1800"/>
            </a:br>
            <a:br>
              <a:rPr lang="en-US" sz="1800"/>
            </a:br>
            <a:br>
              <a:rPr lang="en-US" sz="1800"/>
            </a:br>
            <a:br>
              <a:rPr lang="en-US" sz="1800"/>
            </a:br>
            <a:br>
              <a:rPr lang="en-US" sz="1800"/>
            </a:br>
            <a:br>
              <a:rPr lang="en-US" sz="1800"/>
            </a:br>
            <a:endParaRPr lang="en-US" sz="1800"/>
          </a:p>
        </p:txBody>
      </p:sp>
      <p:pic>
        <p:nvPicPr>
          <p:cNvPr id="5" name="Content Placeholder 4" descr="2"/>
          <p:cNvPicPr>
            <a:picLocks noChangeAspect="1"/>
          </p:cNvPicPr>
          <p:nvPr>
            <p:ph idx="1"/>
          </p:nvPr>
        </p:nvPicPr>
        <p:blipFill>
          <a:blip r:embed="rId1"/>
          <a:stretch>
            <a:fillRect/>
          </a:stretch>
        </p:blipFill>
        <p:spPr>
          <a:xfrm>
            <a:off x="1115060" y="2012950"/>
            <a:ext cx="10151110" cy="469455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24000" t="-23000" b="-9000"/>
          </a:stretch>
        </a:blipFill>
        <a:effectLst/>
      </p:bgPr>
    </p:bg>
    <p:spTree>
      <p:nvGrpSpPr>
        <p:cNvPr id="1" name=""/>
        <p:cNvGrpSpPr/>
        <p:nvPr/>
      </p:nvGrpSpPr>
      <p:grpSpPr>
        <a:xfrm>
          <a:off x="0" y="0"/>
          <a:ext cx="0" cy="0"/>
          <a:chOff x="0" y="0"/>
          <a:chExt cx="0" cy="0"/>
        </a:xfrm>
      </p:grpSpPr>
      <p:sp>
        <p:nvSpPr>
          <p:cNvPr id="11" name="Rectangle 10"/>
          <p:cNvSpPr/>
          <p:nvPr/>
        </p:nvSpPr>
        <p:spPr>
          <a:xfrm>
            <a:off x="0" y="0"/>
            <a:ext cx="12188825" cy="6858000"/>
          </a:xfrm>
          <a:prstGeom prst="rect">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p:cNvSpPr>
            <a:spLocks noGrp="1"/>
          </p:cNvSpPr>
          <p:nvPr>
            <p:ph type="title"/>
          </p:nvPr>
        </p:nvSpPr>
        <p:spPr/>
        <p:txBody>
          <a:bodyPr/>
          <a:lstStyle/>
          <a:p>
            <a:pPr algn="ctr"/>
            <a:r>
              <a:rPr lang="en-IN" b="1" dirty="0">
                <a:solidFill>
                  <a:schemeClr val="bg1"/>
                </a:solidFill>
                <a:latin typeface="Open Sans" pitchFamily="34" charset="0"/>
                <a:ea typeface="Open Sans" pitchFamily="34" charset="0"/>
                <a:cs typeface="Open Sans" pitchFamily="34" charset="0"/>
              </a:rPr>
              <a:t>Purpose </a:t>
            </a:r>
            <a:endParaRPr lang="en-IN" b="1" dirty="0">
              <a:solidFill>
                <a:schemeClr val="accent4"/>
              </a:solidFill>
              <a:latin typeface="Open Sans" pitchFamily="34" charset="0"/>
              <a:ea typeface="Open Sans" pitchFamily="34" charset="0"/>
              <a:cs typeface="Open Sans" pitchFamily="34" charset="0"/>
            </a:endParaRPr>
          </a:p>
        </p:txBody>
      </p:sp>
      <p:sp>
        <p:nvSpPr>
          <p:cNvPr id="17" name="Rectangle 16"/>
          <p:cNvSpPr/>
          <p:nvPr/>
        </p:nvSpPr>
        <p:spPr>
          <a:xfrm>
            <a:off x="1291288" y="1586215"/>
            <a:ext cx="9083008" cy="1938020"/>
          </a:xfrm>
          <a:prstGeom prst="rect">
            <a:avLst/>
          </a:prstGeom>
        </p:spPr>
        <p:txBody>
          <a:bodyPr wrap="square">
            <a:spAutoFit/>
          </a:bodyPr>
          <a:lstStyle/>
          <a:p>
            <a:pPr marL="285750" indent="-285750" algn="l" fontAlgn="base">
              <a:lnSpc>
                <a:spcPct val="150000"/>
              </a:lnSpc>
              <a:buFont typeface="Arial" panose="020B0604020202020204" pitchFamily="34" charset="0"/>
              <a:buChar char="•"/>
            </a:pPr>
            <a:r>
              <a:rPr lang="en-US" altLang="en-IN" sz="2000" dirty="0">
                <a:solidFill>
                  <a:srgbClr val="FFFF00"/>
                </a:solidFill>
                <a:latin typeface="Arial" panose="020B0604020202020204" pitchFamily="34" charset="0"/>
                <a:cs typeface="Arial" panose="020B0604020202020204" pitchFamily="34" charset="0"/>
              </a:rPr>
              <a:t> Vanishing of M</a:t>
            </a:r>
            <a:r>
              <a:rPr lang="en-IN" sz="2000" dirty="0">
                <a:solidFill>
                  <a:srgbClr val="FFFF00"/>
                </a:solidFill>
                <a:latin typeface="Arial" panose="020B0604020202020204" pitchFamily="34" charset="0"/>
                <a:cs typeface="Arial" panose="020B0604020202020204" pitchFamily="34" charset="0"/>
              </a:rPr>
              <a:t>obile data by the end of the day i.e. by 11:59 PM</a:t>
            </a:r>
            <a:r>
              <a:rPr lang="en-US" altLang="en-IN" sz="2000" dirty="0">
                <a:solidFill>
                  <a:srgbClr val="FFFF00"/>
                </a:solidFill>
                <a:latin typeface="Arial" panose="020B0604020202020204" pitchFamily="34" charset="0"/>
                <a:cs typeface="Arial" panose="020B0604020202020204" pitchFamily="34" charset="0"/>
              </a:rPr>
              <a:t>.</a:t>
            </a:r>
            <a:endParaRPr lang="en-US" altLang="en-IN" sz="2000" dirty="0">
              <a:solidFill>
                <a:srgbClr val="FFFF00"/>
              </a:solidFill>
              <a:latin typeface="Arial" panose="020B0604020202020204" pitchFamily="34" charset="0"/>
              <a:cs typeface="Arial" panose="020B0604020202020204" pitchFamily="34" charset="0"/>
            </a:endParaRPr>
          </a:p>
          <a:p>
            <a:pPr marL="285750" indent="-285750" algn="l" fontAlgn="base">
              <a:lnSpc>
                <a:spcPct val="150000"/>
              </a:lnSpc>
              <a:buFont typeface="Arial" panose="020B0604020202020204" pitchFamily="34" charset="0"/>
              <a:buChar char="•"/>
            </a:pPr>
            <a:r>
              <a:rPr lang="en-US" altLang="en-IN" sz="2000" dirty="0">
                <a:solidFill>
                  <a:srgbClr val="FFFF00"/>
                </a:solidFill>
                <a:latin typeface="Arial" panose="020B0604020202020204" pitchFamily="34" charset="0"/>
                <a:cs typeface="Arial" panose="020B0604020202020204" pitchFamily="34" charset="0"/>
              </a:rPr>
              <a:t> Using mobile data for sending messages.</a:t>
            </a:r>
            <a:endParaRPr lang="en-US" altLang="en-IN" sz="2000" dirty="0">
              <a:solidFill>
                <a:srgbClr val="FFFF00"/>
              </a:solidFill>
              <a:latin typeface="Arial" panose="020B0604020202020204" pitchFamily="34" charset="0"/>
              <a:cs typeface="Arial" panose="020B0604020202020204" pitchFamily="34" charset="0"/>
            </a:endParaRPr>
          </a:p>
          <a:p>
            <a:pPr marL="285750" indent="-285750" algn="l" fontAlgn="base">
              <a:lnSpc>
                <a:spcPct val="150000"/>
              </a:lnSpc>
              <a:buFont typeface="Arial" panose="020B0604020202020204" pitchFamily="34" charset="0"/>
              <a:buChar char="•"/>
            </a:pPr>
            <a:r>
              <a:rPr lang="en-US" altLang="en-IN" sz="2000" dirty="0">
                <a:solidFill>
                  <a:srgbClr val="FFFF00"/>
                </a:solidFill>
                <a:latin typeface="Arial" panose="020B0604020202020204" pitchFamily="34" charset="0"/>
                <a:cs typeface="Arial" panose="020B0604020202020204" pitchFamily="34" charset="0"/>
              </a:rPr>
              <a:t> Message Balance is not being used till the expiration of the plan.</a:t>
            </a:r>
            <a:endParaRPr lang="en-US" altLang="en-IN" sz="2000" dirty="0">
              <a:solidFill>
                <a:srgbClr val="FFFF00"/>
              </a:solidFill>
              <a:latin typeface="Arial" panose="020B0604020202020204" pitchFamily="34" charset="0"/>
              <a:cs typeface="Arial" panose="020B0604020202020204" pitchFamily="34" charset="0"/>
            </a:endParaRPr>
          </a:p>
          <a:p>
            <a:pPr marL="285750" indent="-285750" algn="l" fontAlgn="base">
              <a:lnSpc>
                <a:spcPct val="150000"/>
              </a:lnSpc>
              <a:buFont typeface="Arial" panose="020B0604020202020204" pitchFamily="34" charset="0"/>
              <a:buChar char="•"/>
            </a:pPr>
            <a:r>
              <a:rPr lang="en-US" altLang="en-IN" sz="2000" dirty="0">
                <a:solidFill>
                  <a:srgbClr val="FFFF00"/>
                </a:solidFill>
                <a:latin typeface="Arial" panose="020B0604020202020204" pitchFamily="34" charset="0"/>
                <a:cs typeface="Arial" panose="020B0604020202020204" pitchFamily="34" charset="0"/>
              </a:rPr>
              <a:t> Using Mobile data by Background Processs </a:t>
            </a:r>
            <a:endParaRPr lang="en-IN" sz="2000" dirty="0">
              <a:solidFill>
                <a:srgbClr val="FFFF00"/>
              </a:solidFill>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12000" b="-12000"/>
          </a:stretch>
        </a:blipFill>
        <a:effectLst/>
      </p:bgPr>
    </p:bg>
    <p:spTree>
      <p:nvGrpSpPr>
        <p:cNvPr id="1" name=""/>
        <p:cNvGrpSpPr/>
        <p:nvPr/>
      </p:nvGrpSpPr>
      <p:grpSpPr>
        <a:xfrm>
          <a:off x="0" y="0"/>
          <a:ext cx="0" cy="0"/>
          <a:chOff x="0" y="0"/>
          <a:chExt cx="0" cy="0"/>
        </a:xfrm>
      </p:grpSpPr>
      <p:sp>
        <p:nvSpPr>
          <p:cNvPr id="16" name="Rectangle 15"/>
          <p:cNvSpPr/>
          <p:nvPr/>
        </p:nvSpPr>
        <p:spPr>
          <a:xfrm>
            <a:off x="-635" y="0"/>
            <a:ext cx="12188825" cy="6858000"/>
          </a:xfrm>
          <a:prstGeom prst="rect">
            <a:avLst/>
          </a:prstGeom>
          <a:solidFill>
            <a:schemeClr val="accent2">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Slide Number Placeholder 22"/>
          <p:cNvSpPr>
            <a:spLocks noGrp="1"/>
          </p:cNvSpPr>
          <p:nvPr>
            <p:ph type="sldNum" sz="quarter" idx="12"/>
          </p:nvPr>
        </p:nvSpPr>
        <p:spPr/>
        <p:txBody>
          <a:bodyPr/>
          <a:lstStyle/>
          <a:p>
            <a:fld id="{96E69268-9C8B-4EBF-A9EE-DC5DC2D48DC3}" type="slidenum">
              <a:rPr lang="en-US" smtClean="0"/>
            </a:fld>
            <a:endParaRPr lang="en-US" dirty="0"/>
          </a:p>
        </p:txBody>
      </p:sp>
      <p:sp>
        <p:nvSpPr>
          <p:cNvPr id="17" name="TextBox 16"/>
          <p:cNvSpPr txBox="1"/>
          <p:nvPr/>
        </p:nvSpPr>
        <p:spPr>
          <a:xfrm>
            <a:off x="473611" y="353556"/>
            <a:ext cx="3888432" cy="645160"/>
          </a:xfrm>
          <a:prstGeom prst="rect">
            <a:avLst/>
          </a:prstGeom>
          <a:noFill/>
        </p:spPr>
        <p:txBody>
          <a:bodyPr wrap="square" rtlCol="0">
            <a:spAutoFit/>
          </a:bodyPr>
          <a:lstStyle/>
          <a:p>
            <a:r>
              <a:rPr lang="en-US" altLang="en-IN" sz="3600" b="1" dirty="0">
                <a:solidFill>
                  <a:schemeClr val="bg1"/>
                </a:solidFill>
                <a:latin typeface="Times New Roman" panose="02020603050405020304" charset="0"/>
                <a:ea typeface="Open Sans" pitchFamily="34" charset="0"/>
                <a:cs typeface="Times New Roman" panose="02020603050405020304" charset="0"/>
              </a:rPr>
              <a:t>Solution</a:t>
            </a:r>
            <a:endParaRPr lang="en-US" altLang="en-IN" sz="3600" b="1" dirty="0">
              <a:solidFill>
                <a:schemeClr val="bg1"/>
              </a:solidFill>
              <a:latin typeface="Times New Roman" panose="02020603050405020304" charset="0"/>
              <a:ea typeface="Open Sans" pitchFamily="34" charset="0"/>
              <a:cs typeface="Times New Roman" panose="02020603050405020304" charset="0"/>
            </a:endParaRPr>
          </a:p>
        </p:txBody>
      </p:sp>
      <p:sp>
        <p:nvSpPr>
          <p:cNvPr id="18" name="Rectangle 17"/>
          <p:cNvSpPr/>
          <p:nvPr/>
        </p:nvSpPr>
        <p:spPr>
          <a:xfrm>
            <a:off x="6094412" y="0"/>
            <a:ext cx="6094412" cy="6865034"/>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Rectangle 34"/>
          <p:cNvSpPr/>
          <p:nvPr/>
        </p:nvSpPr>
        <p:spPr>
          <a:xfrm>
            <a:off x="7462564" y="1412349"/>
            <a:ext cx="3528392" cy="337185"/>
          </a:xfrm>
          <a:prstGeom prst="rect">
            <a:avLst/>
          </a:prstGeom>
        </p:spPr>
        <p:txBody>
          <a:bodyPr wrap="square">
            <a:spAutoFit/>
          </a:bodyPr>
          <a:lstStyle/>
          <a:p>
            <a:pPr fontAlgn="base"/>
            <a:r>
              <a:rPr lang="en-US" altLang="en-IN" sz="1600" dirty="0">
                <a:solidFill>
                  <a:schemeClr val="tx1">
                    <a:lumMod val="75000"/>
                    <a:lumOff val="25000"/>
                  </a:schemeClr>
                </a:solidFill>
                <a:latin typeface="Arial" panose="020B0604020202020204" pitchFamily="34" charset="0"/>
                <a:cs typeface="Arial" panose="020B0604020202020204" pitchFamily="34" charset="0"/>
              </a:rPr>
              <a:t>Module to Collect the remaining data</a:t>
            </a:r>
            <a:endParaRPr lang="en-US" altLang="en-IN"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36" name="Rectangle 35"/>
          <p:cNvSpPr/>
          <p:nvPr/>
        </p:nvSpPr>
        <p:spPr>
          <a:xfrm>
            <a:off x="7462564" y="3240828"/>
            <a:ext cx="3528392" cy="583565"/>
          </a:xfrm>
          <a:prstGeom prst="rect">
            <a:avLst/>
          </a:prstGeom>
        </p:spPr>
        <p:txBody>
          <a:bodyPr wrap="square">
            <a:spAutoFit/>
          </a:bodyPr>
          <a:lstStyle/>
          <a:p>
            <a:pPr fontAlgn="base"/>
            <a:r>
              <a:rPr lang="en-US" altLang="en-IN" sz="1600" dirty="0">
                <a:solidFill>
                  <a:schemeClr val="tx1">
                    <a:lumMod val="75000"/>
                    <a:lumOff val="25000"/>
                  </a:schemeClr>
                </a:solidFill>
                <a:latin typeface="Arial" panose="020B0604020202020204" pitchFamily="34" charset="0"/>
                <a:cs typeface="Arial" panose="020B0604020202020204" pitchFamily="34" charset="0"/>
              </a:rPr>
              <a:t>Converting Message Balance into Talktime / Mobile Data</a:t>
            </a:r>
            <a:endParaRPr lang="en-US" altLang="en-IN"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37" name="Rectangle 36"/>
          <p:cNvSpPr/>
          <p:nvPr/>
        </p:nvSpPr>
        <p:spPr>
          <a:xfrm>
            <a:off x="7462564" y="5069307"/>
            <a:ext cx="3528392" cy="583565"/>
          </a:xfrm>
          <a:prstGeom prst="rect">
            <a:avLst/>
          </a:prstGeom>
        </p:spPr>
        <p:txBody>
          <a:bodyPr wrap="square">
            <a:spAutoFit/>
          </a:bodyPr>
          <a:lstStyle/>
          <a:p>
            <a:pPr fontAlgn="base"/>
            <a:r>
              <a:rPr lang="en-US" altLang="en-IN" sz="1600" dirty="0">
                <a:solidFill>
                  <a:schemeClr val="tx1">
                    <a:lumMod val="75000"/>
                    <a:lumOff val="25000"/>
                  </a:schemeClr>
                </a:solidFill>
                <a:latin typeface="Arial" panose="020B0604020202020204" pitchFamily="34" charset="0"/>
                <a:cs typeface="Arial" panose="020B0604020202020204" pitchFamily="34" charset="0"/>
              </a:rPr>
              <a:t>Automatic Turn on/ off Mobile Data</a:t>
            </a:r>
            <a:endParaRPr lang="en-US" altLang="en-IN" sz="1600" dirty="0">
              <a:solidFill>
                <a:schemeClr val="tx1">
                  <a:lumMod val="75000"/>
                  <a:lumOff val="25000"/>
                </a:schemeClr>
              </a:solidFill>
              <a:latin typeface="Arial" panose="020B0604020202020204" pitchFamily="34" charset="0"/>
              <a:cs typeface="Arial" panose="020B0604020202020204" pitchFamily="34" charset="0"/>
            </a:endParaRPr>
          </a:p>
          <a:p>
            <a:pPr fontAlgn="base"/>
            <a:r>
              <a:rPr lang="en-US" altLang="en-IN" sz="1600" dirty="0">
                <a:solidFill>
                  <a:schemeClr val="tx1">
                    <a:lumMod val="75000"/>
                    <a:lumOff val="25000"/>
                  </a:schemeClr>
                </a:solidFill>
                <a:latin typeface="Arial" panose="020B0604020202020204" pitchFamily="34" charset="0"/>
                <a:cs typeface="Arial" panose="020B0604020202020204" pitchFamily="34" charset="0"/>
              </a:rPr>
              <a:t>Restricting the background apps</a:t>
            </a:r>
            <a:endParaRPr lang="en-US" altLang="en-IN"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3" name="Oval 2"/>
          <p:cNvSpPr/>
          <p:nvPr/>
        </p:nvSpPr>
        <p:spPr>
          <a:xfrm>
            <a:off x="5389562" y="1122997"/>
            <a:ext cx="1409700" cy="14097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atin typeface="Open Sans" pitchFamily="34" charset="0"/>
                <a:ea typeface="Open Sans" pitchFamily="34" charset="0"/>
                <a:cs typeface="Open Sans" pitchFamily="34" charset="0"/>
              </a:rPr>
              <a:t>1</a:t>
            </a:r>
            <a:endParaRPr lang="en-IN" sz="3600" b="1" dirty="0">
              <a:latin typeface="Open Sans" pitchFamily="34" charset="0"/>
              <a:ea typeface="Open Sans" pitchFamily="34" charset="0"/>
              <a:cs typeface="Open Sans" pitchFamily="34" charset="0"/>
            </a:endParaRPr>
          </a:p>
        </p:txBody>
      </p:sp>
      <p:sp>
        <p:nvSpPr>
          <p:cNvPr id="40" name="Oval 39"/>
          <p:cNvSpPr/>
          <p:nvPr/>
        </p:nvSpPr>
        <p:spPr>
          <a:xfrm>
            <a:off x="5389562" y="2951476"/>
            <a:ext cx="1409700" cy="14097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atin typeface="Open Sans" pitchFamily="34" charset="0"/>
                <a:ea typeface="Open Sans" pitchFamily="34" charset="0"/>
                <a:cs typeface="Open Sans" pitchFamily="34" charset="0"/>
              </a:rPr>
              <a:t>2</a:t>
            </a:r>
            <a:endParaRPr lang="en-IN" sz="3600" b="1" dirty="0">
              <a:latin typeface="Open Sans" pitchFamily="34" charset="0"/>
              <a:ea typeface="Open Sans" pitchFamily="34" charset="0"/>
              <a:cs typeface="Open Sans" pitchFamily="34" charset="0"/>
            </a:endParaRPr>
          </a:p>
        </p:txBody>
      </p:sp>
      <p:sp>
        <p:nvSpPr>
          <p:cNvPr id="42" name="Oval 41"/>
          <p:cNvSpPr/>
          <p:nvPr/>
        </p:nvSpPr>
        <p:spPr>
          <a:xfrm>
            <a:off x="5389562" y="4779955"/>
            <a:ext cx="1409700" cy="14097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atin typeface="Open Sans" pitchFamily="34" charset="0"/>
                <a:ea typeface="Open Sans" pitchFamily="34" charset="0"/>
                <a:cs typeface="Open Sans" pitchFamily="34" charset="0"/>
              </a:rPr>
              <a:t>3</a:t>
            </a:r>
            <a:endParaRPr lang="en-IN" sz="3600" b="1" dirty="0">
              <a:latin typeface="Open Sans" pitchFamily="34" charset="0"/>
              <a:ea typeface="Open Sans" pitchFamily="34" charset="0"/>
              <a:cs typeface="Open Sans" pitchFamily="34" charset="0"/>
            </a:endParaRPr>
          </a:p>
        </p:txBody>
      </p:sp>
      <p:sp>
        <p:nvSpPr>
          <p:cNvPr id="2" name="Text Box 1"/>
          <p:cNvSpPr txBox="1"/>
          <p:nvPr/>
        </p:nvSpPr>
        <p:spPr>
          <a:xfrm>
            <a:off x="972820" y="2463165"/>
            <a:ext cx="3825875" cy="1198880"/>
          </a:xfrm>
          <a:prstGeom prst="rect">
            <a:avLst/>
          </a:prstGeom>
          <a:noFill/>
        </p:spPr>
        <p:txBody>
          <a:bodyPr wrap="square" rtlCol="0">
            <a:spAutoFit/>
          </a:bodyPr>
          <a:p>
            <a:pPr algn="ctr"/>
            <a:r>
              <a:rPr lang="en-US"/>
              <a:t>Implement a </a:t>
            </a:r>
            <a:endParaRPr lang="en-US"/>
          </a:p>
          <a:p>
            <a:pPr algn="ctr"/>
            <a:r>
              <a:rPr lang="en-US"/>
              <a:t>Mobile Application</a:t>
            </a:r>
            <a:endParaRPr lang="en-US"/>
          </a:p>
          <a:p>
            <a:pPr algn="ctr"/>
            <a:endParaRPr lang="en-US"/>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9"/>
            <a:ext cx="10969943" cy="711081"/>
          </a:xfrm>
        </p:spPr>
        <p:txBody>
          <a:bodyPr/>
          <a:lstStyle/>
          <a:p>
            <a:pPr algn="ctr"/>
            <a:r>
              <a:rPr lang="en-US" sz="6600" b="1" dirty="0" smtClean="0">
                <a:solidFill>
                  <a:schemeClr val="accent1">
                    <a:lumMod val="75000"/>
                  </a:schemeClr>
                </a:solidFill>
                <a:ea typeface="+mn-ea"/>
                <a:cs typeface="+mn-cs"/>
              </a:rPr>
              <a:t>Benifits</a:t>
            </a:r>
            <a:endParaRPr lang="en-US" sz="6600" b="1" dirty="0" smtClean="0">
              <a:solidFill>
                <a:schemeClr val="accent1">
                  <a:lumMod val="75000"/>
                </a:schemeClr>
              </a:solidFill>
              <a:ea typeface="+mn-ea"/>
              <a:cs typeface="+mn-cs"/>
            </a:endParaRPr>
          </a:p>
        </p:txBody>
      </p:sp>
      <p:sp>
        <p:nvSpPr>
          <p:cNvPr id="23" name="Slide Number Placeholder 22"/>
          <p:cNvSpPr>
            <a:spLocks noGrp="1"/>
          </p:cNvSpPr>
          <p:nvPr>
            <p:ph type="sldNum" sz="quarter" idx="12"/>
          </p:nvPr>
        </p:nvSpPr>
        <p:spPr/>
        <p:txBody>
          <a:bodyPr/>
          <a:lstStyle/>
          <a:p>
            <a:fld id="{96E69268-9C8B-4EBF-A9EE-DC5DC2D48DC3}" type="slidenum">
              <a:rPr lang="en-US" smtClean="0"/>
            </a:fld>
            <a:endParaRPr lang="en-US" dirty="0"/>
          </a:p>
        </p:txBody>
      </p:sp>
      <p:sp>
        <p:nvSpPr>
          <p:cNvPr id="11" name="Rectangle 10"/>
          <p:cNvSpPr/>
          <p:nvPr/>
        </p:nvSpPr>
        <p:spPr>
          <a:xfrm>
            <a:off x="987424" y="2811306"/>
            <a:ext cx="3297830" cy="277793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Oval 2"/>
          <p:cNvSpPr/>
          <p:nvPr/>
        </p:nvSpPr>
        <p:spPr>
          <a:xfrm>
            <a:off x="1558924" y="1549575"/>
            <a:ext cx="2154830" cy="2154830"/>
          </a:xfrm>
          <a:prstGeom prst="ellipse">
            <a:avLst/>
          </a:prstGeom>
          <a:solidFill>
            <a:schemeClr val="accent2"/>
          </a:solidFill>
          <a:ln w="2032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p:cNvSpPr txBox="1"/>
          <p:nvPr/>
        </p:nvSpPr>
        <p:spPr>
          <a:xfrm>
            <a:off x="1779089" y="2273047"/>
            <a:ext cx="1714500" cy="706755"/>
          </a:xfrm>
          <a:prstGeom prst="rect">
            <a:avLst/>
          </a:prstGeom>
          <a:noFill/>
        </p:spPr>
        <p:txBody>
          <a:bodyPr wrap="none" rtlCol="0">
            <a:spAutoFit/>
          </a:bodyPr>
          <a:lstStyle/>
          <a:p>
            <a:pPr algn="ctr"/>
            <a:endParaRPr lang="en-IN" sz="2000" dirty="0">
              <a:solidFill>
                <a:schemeClr val="bg1"/>
              </a:solidFill>
              <a:latin typeface="Open Sans" pitchFamily="34" charset="0"/>
              <a:ea typeface="Open Sans" pitchFamily="34" charset="0"/>
              <a:cs typeface="Open Sans" pitchFamily="34" charset="0"/>
            </a:endParaRPr>
          </a:p>
          <a:p>
            <a:pPr algn="ctr"/>
            <a:r>
              <a:rPr lang="en-US" altLang="en-IN" sz="2000" dirty="0">
                <a:solidFill>
                  <a:schemeClr val="bg1"/>
                </a:solidFill>
                <a:latin typeface="Open Sans" pitchFamily="34" charset="0"/>
                <a:ea typeface="Open Sans" pitchFamily="34" charset="0"/>
                <a:cs typeface="Open Sans" pitchFamily="34" charset="0"/>
              </a:rPr>
              <a:t>Mobile Data</a:t>
            </a:r>
            <a:endParaRPr lang="en-US" altLang="en-IN" sz="2000" dirty="0">
              <a:solidFill>
                <a:schemeClr val="bg1"/>
              </a:solidFill>
              <a:latin typeface="Open Sans" pitchFamily="34" charset="0"/>
              <a:ea typeface="Open Sans" pitchFamily="34" charset="0"/>
              <a:cs typeface="Open Sans" pitchFamily="34" charset="0"/>
            </a:endParaRPr>
          </a:p>
        </p:txBody>
      </p:sp>
      <p:sp>
        <p:nvSpPr>
          <p:cNvPr id="35" name="Rectangle 34"/>
          <p:cNvSpPr/>
          <p:nvPr/>
        </p:nvSpPr>
        <p:spPr>
          <a:xfrm>
            <a:off x="4445497" y="2811306"/>
            <a:ext cx="3297830" cy="277793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p:cNvSpPr/>
          <p:nvPr/>
        </p:nvSpPr>
        <p:spPr>
          <a:xfrm>
            <a:off x="5016997" y="1549575"/>
            <a:ext cx="2154830" cy="2154830"/>
          </a:xfrm>
          <a:prstGeom prst="ellipse">
            <a:avLst/>
          </a:prstGeom>
          <a:solidFill>
            <a:schemeClr val="accent3"/>
          </a:solidFill>
          <a:ln w="2032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p:cNvSpPr txBox="1"/>
          <p:nvPr/>
        </p:nvSpPr>
        <p:spPr>
          <a:xfrm>
            <a:off x="5444172" y="2273047"/>
            <a:ext cx="1300480" cy="1014730"/>
          </a:xfrm>
          <a:prstGeom prst="rect">
            <a:avLst/>
          </a:prstGeom>
          <a:noFill/>
        </p:spPr>
        <p:txBody>
          <a:bodyPr wrap="none" rtlCol="0">
            <a:spAutoFit/>
          </a:bodyPr>
          <a:lstStyle/>
          <a:p>
            <a:pPr algn="ctr"/>
            <a:r>
              <a:rPr lang="en-US" altLang="en-IN" sz="2000" dirty="0">
                <a:solidFill>
                  <a:schemeClr val="bg1"/>
                </a:solidFill>
                <a:latin typeface="Open Sans" pitchFamily="34" charset="0"/>
                <a:ea typeface="Open Sans" pitchFamily="34" charset="0"/>
                <a:cs typeface="Open Sans" pitchFamily="34" charset="0"/>
              </a:rPr>
              <a:t>Message </a:t>
            </a:r>
            <a:endParaRPr lang="en-US" altLang="en-IN" sz="2000" dirty="0">
              <a:solidFill>
                <a:schemeClr val="bg1"/>
              </a:solidFill>
              <a:latin typeface="Open Sans" pitchFamily="34" charset="0"/>
              <a:ea typeface="Open Sans" pitchFamily="34" charset="0"/>
              <a:cs typeface="Open Sans" pitchFamily="34" charset="0"/>
            </a:endParaRPr>
          </a:p>
          <a:p>
            <a:pPr algn="ctr"/>
            <a:r>
              <a:rPr lang="en-US" altLang="en-IN" sz="2000" dirty="0">
                <a:solidFill>
                  <a:schemeClr val="bg1"/>
                </a:solidFill>
                <a:latin typeface="Open Sans" pitchFamily="34" charset="0"/>
                <a:ea typeface="Open Sans" pitchFamily="34" charset="0"/>
                <a:cs typeface="Open Sans" pitchFamily="34" charset="0"/>
              </a:rPr>
              <a:t>Balance</a:t>
            </a:r>
            <a:endParaRPr lang="en-IN" sz="2000" dirty="0">
              <a:solidFill>
                <a:schemeClr val="bg1"/>
              </a:solidFill>
              <a:latin typeface="Open Sans" pitchFamily="34" charset="0"/>
              <a:ea typeface="Open Sans" pitchFamily="34" charset="0"/>
              <a:cs typeface="Open Sans" pitchFamily="34" charset="0"/>
            </a:endParaRPr>
          </a:p>
          <a:p>
            <a:pPr algn="ctr"/>
            <a:endParaRPr lang="en-IN" sz="2000" dirty="0">
              <a:solidFill>
                <a:schemeClr val="bg1"/>
              </a:solidFill>
              <a:latin typeface="Open Sans" pitchFamily="34" charset="0"/>
              <a:ea typeface="Open Sans" pitchFamily="34" charset="0"/>
              <a:cs typeface="Open Sans" pitchFamily="34" charset="0"/>
            </a:endParaRPr>
          </a:p>
        </p:txBody>
      </p:sp>
      <p:sp>
        <p:nvSpPr>
          <p:cNvPr id="36" name="Rectangle 35"/>
          <p:cNvSpPr/>
          <p:nvPr/>
        </p:nvSpPr>
        <p:spPr>
          <a:xfrm>
            <a:off x="7903570" y="2811306"/>
            <a:ext cx="3297830" cy="277793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Oval 17"/>
          <p:cNvSpPr/>
          <p:nvPr/>
        </p:nvSpPr>
        <p:spPr>
          <a:xfrm>
            <a:off x="8475070" y="1549575"/>
            <a:ext cx="2154830" cy="2154830"/>
          </a:xfrm>
          <a:prstGeom prst="ellipse">
            <a:avLst/>
          </a:prstGeom>
          <a:solidFill>
            <a:schemeClr val="accent4"/>
          </a:solidFill>
          <a:ln w="2032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TextBox 21"/>
          <p:cNvSpPr txBox="1"/>
          <p:nvPr/>
        </p:nvSpPr>
        <p:spPr>
          <a:xfrm>
            <a:off x="8681583" y="2273047"/>
            <a:ext cx="1741805" cy="398780"/>
          </a:xfrm>
          <a:prstGeom prst="rect">
            <a:avLst/>
          </a:prstGeom>
          <a:noFill/>
        </p:spPr>
        <p:txBody>
          <a:bodyPr wrap="none" rtlCol="0">
            <a:spAutoFit/>
          </a:bodyPr>
          <a:lstStyle/>
          <a:p>
            <a:pPr algn="ctr"/>
            <a:r>
              <a:rPr lang="en-US" altLang="en-IN" sz="2000" dirty="0">
                <a:solidFill>
                  <a:schemeClr val="bg1"/>
                </a:solidFill>
                <a:latin typeface="Open Sans" pitchFamily="34" charset="0"/>
                <a:ea typeface="Open Sans" pitchFamily="34" charset="0"/>
                <a:cs typeface="Open Sans" pitchFamily="34" charset="0"/>
              </a:rPr>
              <a:t>Data Saving</a:t>
            </a:r>
            <a:endParaRPr lang="en-US" altLang="en-IN" sz="2000" dirty="0">
              <a:solidFill>
                <a:schemeClr val="bg1"/>
              </a:solidFill>
              <a:latin typeface="Open Sans" pitchFamily="34" charset="0"/>
              <a:ea typeface="Open Sans" pitchFamily="34" charset="0"/>
              <a:cs typeface="Open Sans" pitchFamily="34" charset="0"/>
            </a:endParaRPr>
          </a:p>
        </p:txBody>
      </p:sp>
      <p:sp>
        <p:nvSpPr>
          <p:cNvPr id="37" name="Rectangle 36"/>
          <p:cNvSpPr/>
          <p:nvPr/>
        </p:nvSpPr>
        <p:spPr>
          <a:xfrm>
            <a:off x="1276350" y="3888485"/>
            <a:ext cx="2800350" cy="1076325"/>
          </a:xfrm>
          <a:prstGeom prst="rect">
            <a:avLst/>
          </a:prstGeom>
        </p:spPr>
        <p:txBody>
          <a:bodyPr wrap="square">
            <a:spAutoFit/>
          </a:bodyPr>
          <a:lstStyle/>
          <a:p>
            <a:pPr algn="ctr" fontAlgn="base"/>
            <a:r>
              <a:rPr lang="en-US" altLang="en-IN" sz="1600" dirty="0">
                <a:solidFill>
                  <a:schemeClr val="tx1">
                    <a:lumMod val="75000"/>
                    <a:lumOff val="25000"/>
                  </a:schemeClr>
                </a:solidFill>
                <a:latin typeface="Arial" panose="020B0604020202020204" pitchFamily="34" charset="0"/>
                <a:cs typeface="Arial" panose="020B0604020202020204" pitchFamily="34" charset="0"/>
              </a:rPr>
              <a:t>By this application we would be saving upto 30 GB per month which is nearly equal to one month plan</a:t>
            </a:r>
            <a:endParaRPr lang="en-US" altLang="en-IN"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38" name="Rectangle 37"/>
          <p:cNvSpPr/>
          <p:nvPr/>
        </p:nvSpPr>
        <p:spPr>
          <a:xfrm>
            <a:off x="4694237" y="3888485"/>
            <a:ext cx="2800350" cy="1568450"/>
          </a:xfrm>
          <a:prstGeom prst="rect">
            <a:avLst/>
          </a:prstGeom>
        </p:spPr>
        <p:txBody>
          <a:bodyPr wrap="square">
            <a:spAutoFit/>
          </a:bodyPr>
          <a:lstStyle/>
          <a:p>
            <a:pPr algn="ctr" fontAlgn="base"/>
            <a:r>
              <a:rPr lang="en-US" altLang="en-IN" sz="1600" dirty="0">
                <a:solidFill>
                  <a:schemeClr val="tx1">
                    <a:lumMod val="75000"/>
                    <a:lumOff val="25000"/>
                  </a:schemeClr>
                </a:solidFill>
                <a:latin typeface="Arial" panose="020B0604020202020204" pitchFamily="34" charset="0"/>
                <a:cs typeface="Arial" panose="020B0604020202020204" pitchFamily="34" charset="0"/>
              </a:rPr>
              <a:t>Data Service will provide 100/200/300 Messages.</a:t>
            </a:r>
            <a:endParaRPr lang="en-US" altLang="en-IN" sz="1600" dirty="0">
              <a:solidFill>
                <a:schemeClr val="tx1">
                  <a:lumMod val="75000"/>
                  <a:lumOff val="25000"/>
                </a:schemeClr>
              </a:solidFill>
              <a:latin typeface="Arial" panose="020B0604020202020204" pitchFamily="34" charset="0"/>
              <a:cs typeface="Arial" panose="020B0604020202020204" pitchFamily="34" charset="0"/>
            </a:endParaRPr>
          </a:p>
          <a:p>
            <a:pPr algn="ctr" fontAlgn="base"/>
            <a:r>
              <a:rPr lang="en-US" altLang="en-IN" sz="1600" dirty="0">
                <a:solidFill>
                  <a:schemeClr val="tx1">
                    <a:lumMod val="75000"/>
                    <a:lumOff val="25000"/>
                  </a:schemeClr>
                </a:solidFill>
                <a:latin typeface="Arial" panose="020B0604020202020204" pitchFamily="34" charset="0"/>
                <a:cs typeface="Arial" panose="020B0604020202020204" pitchFamily="34" charset="0"/>
              </a:rPr>
              <a:t>This application will be converting this Message Balance into TalkTime / Mobile Data</a:t>
            </a:r>
            <a:endParaRPr lang="en-US" altLang="en-IN"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39" name="Rectangle 38"/>
          <p:cNvSpPr/>
          <p:nvPr/>
        </p:nvSpPr>
        <p:spPr>
          <a:xfrm>
            <a:off x="8152310" y="3888485"/>
            <a:ext cx="2800350" cy="1568450"/>
          </a:xfrm>
          <a:prstGeom prst="rect">
            <a:avLst/>
          </a:prstGeom>
        </p:spPr>
        <p:txBody>
          <a:bodyPr wrap="square">
            <a:spAutoFit/>
          </a:bodyPr>
          <a:lstStyle/>
          <a:p>
            <a:pPr algn="ctr" fontAlgn="base"/>
            <a:r>
              <a:rPr lang="en-US" altLang="en-IN" sz="1600" dirty="0">
                <a:solidFill>
                  <a:schemeClr val="tx1">
                    <a:lumMod val="75000"/>
                    <a:lumOff val="25000"/>
                  </a:schemeClr>
                </a:solidFill>
                <a:latin typeface="Arial" panose="020B0604020202020204" pitchFamily="34" charset="0"/>
                <a:cs typeface="Arial" panose="020B0604020202020204" pitchFamily="34" charset="0"/>
              </a:rPr>
              <a:t>This application will restrict the backgroud apps from using the mobile data and auotmatically turn on/off when the user is not using the service</a:t>
            </a:r>
            <a:endParaRPr lang="en-US" altLang="en-IN" sz="1600" dirty="0">
              <a:solidFill>
                <a:schemeClr val="tx1">
                  <a:lumMod val="75000"/>
                  <a:lumOff val="25000"/>
                </a:schemeClr>
              </a:solidFill>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500" advTm="300000"/>
    </mc:Choice>
    <mc:Fallback>
      <p:transition advTm="300000"/>
    </mc:Fallback>
  </mc:AlternateContent>
</p:sld>
</file>

<file path=ppt/theme/theme1.xml><?xml version="1.0" encoding="utf-8"?>
<a:theme xmlns:a="http://schemas.openxmlformats.org/drawingml/2006/main" name="Office Theme">
  <a:themeElements>
    <a:clrScheme name="Custom 13">
      <a:dk1>
        <a:sysClr val="windowText" lastClr="000000"/>
      </a:dk1>
      <a:lt1>
        <a:sysClr val="window" lastClr="FFFFFF"/>
      </a:lt1>
      <a:dk2>
        <a:srgbClr val="1F497D"/>
      </a:dk2>
      <a:lt2>
        <a:srgbClr val="EEECE1"/>
      </a:lt2>
      <a:accent1>
        <a:srgbClr val="0187C0"/>
      </a:accent1>
      <a:accent2>
        <a:srgbClr val="57687B"/>
      </a:accent2>
      <a:accent3>
        <a:srgbClr val="359CDB"/>
      </a:accent3>
      <a:accent4>
        <a:srgbClr val="F4AB17"/>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3106</Words>
  <Application>WPS Presentation</Application>
  <PresentationFormat>Custom</PresentationFormat>
  <Paragraphs>185</Paragraphs>
  <Slides>15</Slides>
  <Notes>23</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15</vt:i4>
      </vt:variant>
    </vt:vector>
  </HeadingPairs>
  <TitlesOfParts>
    <vt:vector size="29" baseType="lpstr">
      <vt:lpstr>Arial</vt:lpstr>
      <vt:lpstr>SimSun</vt:lpstr>
      <vt:lpstr>Wingdings</vt:lpstr>
      <vt:lpstr>Open Sans</vt:lpstr>
      <vt:lpstr>Segoe Print</vt:lpstr>
      <vt:lpstr>Roboto Light</vt:lpstr>
      <vt:lpstr>Verdana</vt:lpstr>
      <vt:lpstr>Times New Roman</vt:lpstr>
      <vt:lpstr>Calibri Light</vt:lpstr>
      <vt:lpstr>Symbol</vt:lpstr>
      <vt:lpstr>Calibri</vt:lpstr>
      <vt:lpstr>Microsoft YaHei</vt:lpstr>
      <vt:lpstr>Arial Unicode MS</vt:lpstr>
      <vt:lpstr>Office Theme</vt:lpstr>
      <vt:lpstr>PowerPoint 演示文稿</vt:lpstr>
      <vt:lpstr>PowerPoint 演示文稿</vt:lpstr>
      <vt:lpstr>PowerPoint 演示文稿</vt:lpstr>
      <vt:lpstr>PowerPoint 演示文稿</vt:lpstr>
      <vt:lpstr>Introduction</vt:lpstr>
      <vt:lpstr>            In this 21st century we can find the increase in the number of smart phone users daily.  At this pandemic situation, the many users are connect to data services of IDEA, AIRTEL, JIO .  The average use of Mobile data by an average user is between 700-800MB of 1.5GB, which may be vary according to the services they opt.        </vt:lpstr>
      <vt:lpstr>Purpose </vt:lpstr>
      <vt:lpstr>PowerPoint 演示文稿</vt:lpstr>
      <vt:lpstr>Benifits</vt:lpstr>
      <vt:lpstr>App Features</vt:lpstr>
      <vt:lpstr>Requirements</vt:lpstr>
      <vt:lpstr>Results </vt:lpstr>
      <vt:lpstr>Conclusion</vt:lpstr>
      <vt:lpstr>PowerPoint 演示文稿</vt:lpstr>
      <vt:lpstr>Thank You so Much     IGNITED MINDS                                      Jai Hind  for this opportunity</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CAPM Efficient Frontier Curve for PowerPoint</dc:title>
  <dc:creator>Julian</dc:creator>
  <cp:lastModifiedBy>AKHIL DUGGIRALA</cp:lastModifiedBy>
  <cp:revision>174</cp:revision>
  <dcterms:created xsi:type="dcterms:W3CDTF">2013-09-12T13:05:00Z</dcterms:created>
  <dcterms:modified xsi:type="dcterms:W3CDTF">2020-09-14T10:58:31Z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1033-11.2.0.9665</vt:lpwstr>
  </property>
</Properties>
</file>

<file path=docProps/thumbnail.jpeg>
</file>